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309" r:id="rId5"/>
    <p:sldId id="318" r:id="rId6"/>
    <p:sldId id="317" r:id="rId7"/>
    <p:sldId id="281" r:id="rId8"/>
    <p:sldId id="312" r:id="rId9"/>
    <p:sldId id="319" r:id="rId10"/>
    <p:sldId id="311" r:id="rId11"/>
    <p:sldId id="323" r:id="rId12"/>
    <p:sldId id="322" r:id="rId13"/>
    <p:sldId id="316" r:id="rId14"/>
    <p:sldId id="320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CACA"/>
    <a:srgbClr val="CEEBE9"/>
    <a:srgbClr val="B2DDDA"/>
    <a:srgbClr val="E6E4BB"/>
    <a:srgbClr val="F2F0D6"/>
    <a:srgbClr val="7DBFBA"/>
    <a:srgbClr val="005260"/>
    <a:srgbClr val="BEDBCA"/>
    <a:srgbClr val="B2DDDB"/>
    <a:srgbClr val="B2DC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2F953-1230-4D13-9F82-E8194FE7A240}" v="26" dt="2024-01-15T16:33:06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312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293D1-0F54-4AA5-A72F-DC03AE22E6BD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59FD3-3898-4852-990B-30B2E19726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1295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8560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5832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57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5EA4B-EEDA-5E10-C9F5-84498207E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BFE33DB-2AB7-9F36-D38E-18EC0254A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42EB7C62-3BEE-26C6-355A-643A33BD1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830C736-A9A5-DEEC-54EE-E431BA04FE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4197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200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CD875-EA29-4A05-9BDB-1BF261A05860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526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Sylinder 6">
            <a:extLst>
              <a:ext uri="{FF2B5EF4-FFF2-40B4-BE49-F238E27FC236}">
                <a16:creationId xmlns:a16="http://schemas.microsoft.com/office/drawing/2014/main" id="{2DB8650A-A6B1-0E45-88F0-04115A98DA80}"/>
              </a:ext>
            </a:extLst>
          </p:cNvPr>
          <p:cNvSpPr txBox="1"/>
          <p:nvPr userDrawn="1"/>
        </p:nvSpPr>
        <p:spPr>
          <a:xfrm>
            <a:off x="1359112" y="2151727"/>
            <a:ext cx="8659959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Forsider med kun bilde og logo:</a:t>
            </a:r>
          </a:p>
        </p:txBody>
      </p:sp>
    </p:spTree>
    <p:extLst>
      <p:ext uri="{BB962C8B-B14F-4D97-AF65-F5344CB8AC3E}">
        <p14:creationId xmlns:p14="http://schemas.microsoft.com/office/powerpoint/2010/main" val="3473665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verordnet tittel">
    <p:bg>
      <p:bgPr>
        <a:solidFill>
          <a:srgbClr val="CEEB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05BE899D-AB7E-4891-8F3E-46B3A5DB82AA}"/>
              </a:ext>
            </a:extLst>
          </p:cNvPr>
          <p:cNvSpPr/>
          <p:nvPr userDrawn="1"/>
        </p:nvSpPr>
        <p:spPr>
          <a:xfrm>
            <a:off x="0" y="0"/>
            <a:ext cx="12192000" cy="1618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A52F63D-9445-4E70-A486-CD670D5AB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68880"/>
            <a:ext cx="9144000" cy="2294363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14DD4AB-1872-4480-8ED4-3B0579F31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34816"/>
            <a:ext cx="9144000" cy="307777"/>
          </a:xfrm>
        </p:spPr>
        <p:txBody>
          <a:bodyPr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0B6F49E-F50A-4085-8349-8B689DE1D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034207"/>
            <a:ext cx="9144000" cy="307777"/>
          </a:xfrm>
        </p:spPr>
        <p:txBody>
          <a:bodyPr>
            <a:noAutofit/>
          </a:bodyPr>
          <a:lstStyle>
            <a:lvl1pPr algn="ctr">
              <a:defRPr sz="2000"/>
            </a:lvl1pPr>
          </a:lstStyle>
          <a:p>
            <a:fld id="{1616D044-A856-48DF-A4CF-5F25FE17BDFB}" type="datetime4">
              <a:rPr lang="nb-NO" smtClean="0"/>
              <a:pPr/>
              <a:t>16. februar 2024</a:t>
            </a:fld>
            <a:endParaRPr lang="nb-NO"/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250733B8-3ADF-E54B-98C3-CF317075744A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8489E986-E3B0-A043-9B2A-FFB2A06F76E8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DF6AEC2E-B986-D64D-B8A6-997DF838DACD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6228E378-AD7B-6441-BE0F-570A7025C8AC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591E89C1-23EB-A345-90D1-0B5638EC57E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E6D68914-88E0-5642-820B-2111DED32E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2A501751-3DA8-EF47-BD40-6A257185922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C19F69FC-FFBC-6944-BC41-B998D1DE33E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4A9F9EDE-9044-3E4F-AF82-2C9D7E12A69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E001393A-5CAE-C14F-850D-154E1AB3B16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F64A441D-DEDE-1B4C-9155-63D99256424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32F790A8-2B87-EC45-9018-9143092EA49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16176EDF-DBF3-7B48-AE88-4D1F9D037E1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199FA832-4637-9A49-AF46-C78B30E155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9077FAC9-90F2-7245-9FFD-24EBD9CBE7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B3994D56-2BC0-6A41-AA12-34C0D05DEB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996C3FD5-6E32-F643-981F-E039CE2B465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E62A2498-A18E-EA42-8409-1030D5D369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D4494F86-6DB6-BC4A-AB06-FA288AE38E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E13D7F97-E07D-A34D-926E-14DE3DEAA36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15236B76-75A5-C241-AD3F-B93B26D35CA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6C7C0DCC-D190-8944-B4BA-3574C1983D5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BAF19F80-5797-9149-B87B-6739FC0E584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6F97B7A5-836A-B54E-9C2B-CEEF05F2AE4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E36161F1-44A8-CF41-A643-7CDCCB3EB1F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F236D091-61CB-9344-A59A-3696935FD21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316AA8CA-494E-644A-BBD7-A784D255B3E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CEB1CF7E-943F-A340-B179-5A2317498A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E105B973-A8A1-304A-AB59-0901781EA0C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94115272-AD35-524F-B629-C6AFA2B24D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DAEE5117-2B0B-5B4E-9B95-068BECF1B3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757C0CA3-A42D-CF40-A116-D207C381DA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6C83A401-EF7F-0148-B6EE-839088CE714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F106D4CA-6C8F-6641-AFF3-CB4928E3F84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F66C8070-9A5F-E24F-B8F3-5E4B4A1F790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E8670A9B-720A-4F40-AD60-F08B4293BB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56B5BF31-DCA7-7344-BA6D-001757D6D10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E567F6CB-9F6B-864E-8C18-7799C112628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CD004728-5106-E34E-BEEB-7BEC7575F8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83AF81DF-3AB2-9248-8CB6-0088306C621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9751D169-D492-074C-BA23-24727FB1213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1ED2FBE7-C881-6B4D-B172-C6150A8EA8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EF100583-5092-584A-A311-B98EDFE643B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75F29390-0031-8F46-BB4B-D23FEE9273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AC152E65-12F9-1245-BBB4-9E2A1F83E45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FF22114D-92D4-7847-BBE4-A9709EDA925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7EA55565-97B8-674B-80AB-7421B59496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506134D8-E4AB-FC4F-BE5B-BB662D45FC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075B1B81-8968-1A41-B567-0D73FE9F43A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661DE027-CABD-174A-801D-8964344CCA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15018252-EAA3-D04B-9459-91F03818967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498E2721-6EFD-4844-ABFC-88D667F941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D382BA72-64B4-0549-A768-C2DBD6317D1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A35F37D6-0053-FD4D-B2A3-7138EB3EB43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F9CDAEA3-5F2A-9849-AFF4-F9AE125FC8E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2E302432-43E9-C449-AD0E-C8972224DB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B2BD07AB-0223-944F-9EA3-6E8DD318DB3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2" name="Rektangel 31">
                    <a:extLst>
                      <a:ext uri="{FF2B5EF4-FFF2-40B4-BE49-F238E27FC236}">
                        <a16:creationId xmlns:a16="http://schemas.microsoft.com/office/drawing/2014/main" id="{4CB0BB0A-BE7F-A84C-A12D-EC348934E4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E4889030-88C9-BE49-8745-32EF632BAD3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E1F0DE3C-D6EB-1246-A661-D6405D226C0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4" name="TekstSylinder 13">
                <a:extLst>
                  <a:ext uri="{FF2B5EF4-FFF2-40B4-BE49-F238E27FC236}">
                    <a16:creationId xmlns:a16="http://schemas.microsoft.com/office/drawing/2014/main" id="{8D2FFC60-0039-184D-8728-FAAAFA00BB57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BE9A9956-335F-AD48-A70F-755A8AECD33D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C91279FD-B51D-4A45-8F8C-F2101A924F02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33E98EF2-FAB3-814F-9672-D45C71AF5138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F84D2134-A42D-C94C-8CF6-18D5111AB7FA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4" name="Grafikk 83">
            <a:extLst>
              <a:ext uri="{FF2B5EF4-FFF2-40B4-BE49-F238E27FC236}">
                <a16:creationId xmlns:a16="http://schemas.microsoft.com/office/drawing/2014/main" id="{3750934A-E7EB-764C-9EF3-AB37DE36D6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659156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tsettelse av bakgrunn">
    <p:bg>
      <p:bgPr>
        <a:solidFill>
          <a:srgbClr val="CEEB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8711618C-0797-4DE8-8F76-26C2A470B1F1}" type="datetimeFigureOut">
              <a:rPr lang="nb-NO" smtClean="0"/>
              <a:pPr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93EB756F-746B-4A94-A95A-AE98F4E2B7BB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671453D5-3E99-C348-A0A5-D5E493F6BBD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249488" y="754064"/>
            <a:ext cx="7693024" cy="4013880"/>
          </a:xfrm>
        </p:spPr>
        <p:txBody>
          <a:bodyPr anchor="ctr"/>
          <a:lstStyle>
            <a:lvl1pPr marL="0" indent="0" algn="ctr">
              <a:buNone/>
              <a:defRPr sz="5000" b="1"/>
            </a:lvl1pPr>
            <a:lvl2pPr marL="252000" indent="0" algn="ctr">
              <a:buNone/>
              <a:defRPr/>
            </a:lvl2pPr>
            <a:lvl3pPr marL="504000" indent="0" algn="ctr">
              <a:buNone/>
              <a:defRPr/>
            </a:lvl3pPr>
            <a:lvl4pPr marL="756000" indent="0" algn="ctr">
              <a:buNone/>
              <a:defRPr/>
            </a:lvl4pPr>
            <a:lvl5pPr marL="1008000" indent="0" algn="ctr">
              <a:buNone/>
              <a:defRPr/>
            </a:lvl5pPr>
          </a:lstStyle>
          <a:p>
            <a:pPr lvl="0"/>
            <a:r>
              <a:rPr lang="nb-NO"/>
              <a:t>Klikk for å sette inn et innhold som kan komme etter introduksjonen over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77F031E0-10DD-F642-8710-7D8E130D6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9488" y="5086351"/>
            <a:ext cx="7693024" cy="709286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3C8A2534-2909-7D4C-8034-95DAA9F7707F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88B0AF80-9C6E-694B-B166-D7D6A3EFD6E3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1A703C61-0A05-F54B-AE75-7C20427774A7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FB40FB29-2DD6-0445-A62B-65154F6E7589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87E9C870-1B85-4D45-8E41-F71E3C90033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0C9F33F5-2658-DA48-A421-96B0FBA7F5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3CFDDFCC-6FA5-284A-BB48-81DF4268B6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F1F6B9DB-A741-0349-8214-4E8E58D7BE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4B026632-87E3-444D-8ED4-376BE65DB62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11C07752-4D59-234E-A797-415BF9AB773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D9B0452B-FBE7-E344-AAD8-AFDF8883F30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ABB68164-B4AF-6A4B-867F-86295271C5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9BBD1D42-ADAE-7F43-BA4A-AE40AE35EA6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0CFE4589-5D69-1A4B-BF68-9A36609C5F6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7FDE9755-A840-D441-8A78-F8334B856E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DDEB3703-10EE-8A40-896B-5A09F2769D1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9D0B540C-7257-4E4E-BFA2-4F8C27A5B01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390E14EC-DA86-F145-B0A4-D3117F9422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E63F1301-0473-6640-91F2-B837325C74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6D00BC76-4979-C34C-97E6-F35205BC45F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ADCBB5B4-99B6-BD42-8A3C-BEDA67C1D43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A7ED113-374E-2A49-A1D4-2E9CEFEAB7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0410FF76-ABF3-8C46-B10C-88122F26B7B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A947EDC1-A5F9-254C-B490-5203A7A4C0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37A4B9BE-5625-964F-9708-4EF51E8C61E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175A6465-2330-1541-B2F4-7BCA178E69C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CED3BDC3-B423-6D45-AA65-1A82FA095BB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2909A218-6D2D-FF48-806E-0F14ACBF3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35DCBDB8-6F4C-C444-96BE-AE2A567C0D6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C559F5B6-AE3D-2440-ABFC-D0E976DA7A9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A6635339-94E7-7944-9781-A25600ED30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18E444BA-52E6-7142-80B5-8E7CDD40E61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F9E14D10-38EB-504B-85FA-4BFF87C317C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4E3F2718-213D-2943-B3C1-0A39BA3714F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D3D01489-0F48-C848-BFBC-3B4E8FBA17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E14B4FDB-37DA-8D46-80C4-5C0682E0956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B5E8BA7F-4188-3F4D-B118-6D9B766CDC8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2144F4A0-B9BB-464D-8305-64CCA558FC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54849D52-25F5-2F4D-87F7-4DABDD4F60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49E2DEA9-C3D4-1B47-BE10-84E98790A3C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9CA0A315-FC8F-A649-944D-EA9B5118AF1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34806E4B-42CC-D54D-AAE0-50DE101207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A0070EF1-F664-4E49-8421-1BE2CB4AC7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4C7F113C-6557-C842-B0FC-36E191146F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963F4DC8-92F8-5B4C-B681-D0500A5002E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2E99E4AD-EC7B-0641-ADB7-218D48CECE6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74512D98-F653-A547-AED8-AB8133CD6B5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48F00648-CC63-9A40-BDBD-499A8303B1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F6DEE9B4-EF70-1542-A24C-43092074B89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EC10E753-3729-2443-930C-38A280D832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AE5764F0-5709-224B-9A72-806B07EABC9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9189E055-030E-EF49-B43E-5680CCC0E1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301822F1-6429-9440-8B19-82F350D1007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23FFC7A4-CDD4-814E-B1F2-9AF760ADFB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9442141D-F3E0-A84F-B11E-D0D25A02DE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7432DC1D-3302-5C4A-A848-F73C94B7BE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2129474F-6E0B-E04D-88C0-4B0189B02D4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2" name="Rektangel 31">
                    <a:extLst>
                      <a:ext uri="{FF2B5EF4-FFF2-40B4-BE49-F238E27FC236}">
                        <a16:creationId xmlns:a16="http://schemas.microsoft.com/office/drawing/2014/main" id="{92A90FC0-99B6-0F46-98C5-85DD89BDB6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6657DE19-0AE7-1144-BE21-5E03D94823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7E3FE1A2-564B-E249-B1AC-433E8898202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4" name="TekstSylinder 13">
                <a:extLst>
                  <a:ext uri="{FF2B5EF4-FFF2-40B4-BE49-F238E27FC236}">
                    <a16:creationId xmlns:a16="http://schemas.microsoft.com/office/drawing/2014/main" id="{F7C6015A-932E-7E40-A3FF-381954A70B7A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5E2F150C-A316-AD40-AAF4-F2F0BB331952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7111C906-3EE7-F043-AA1B-305660CD31B6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0E44C388-0752-8649-ABA4-C167DA2FA1A3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337DCCBB-D822-2742-A789-123F49287718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190475294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B4034574-0CC9-0641-9CFE-D518705664D7}"/>
              </a:ext>
            </a:extLst>
          </p:cNvPr>
          <p:cNvSpPr txBox="1"/>
          <p:nvPr userDrawn="1"/>
        </p:nvSpPr>
        <p:spPr>
          <a:xfrm>
            <a:off x="1359112" y="2767280"/>
            <a:ext cx="9476528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Standard forside:</a:t>
            </a:r>
          </a:p>
        </p:txBody>
      </p:sp>
    </p:spTree>
    <p:extLst>
      <p:ext uri="{BB962C8B-B14F-4D97-AF65-F5344CB8AC3E}">
        <p14:creationId xmlns:p14="http://schemas.microsoft.com/office/powerpoint/2010/main" val="2392378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8659959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Standard tekstsider:</a:t>
            </a:r>
          </a:p>
        </p:txBody>
      </p:sp>
    </p:spTree>
    <p:extLst>
      <p:ext uri="{BB962C8B-B14F-4D97-AF65-F5344CB8AC3E}">
        <p14:creationId xmlns:p14="http://schemas.microsoft.com/office/powerpoint/2010/main" val="3510072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skrive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213E88-93B0-4690-A14F-32D700203147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</p:spTree>
    <p:extLst>
      <p:ext uri="{BB962C8B-B14F-4D97-AF65-F5344CB8AC3E}">
        <p14:creationId xmlns:p14="http://schemas.microsoft.com/office/powerpoint/2010/main" val="3602648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C2D4B7-2EFE-4006-97B2-E7B4E1E17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7E0F419-A10C-408A-8D4E-433CBB80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EBBBDB4-B6DD-479F-AF98-22C3622B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2251646-B69F-47F6-84F8-6EC89228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72AC53B4-45B0-4157-99C9-5BEFFC18536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3" y="1585913"/>
            <a:ext cx="4933493" cy="4696866"/>
          </a:xfrm>
        </p:spPr>
        <p:txBody>
          <a:bodyPr/>
          <a:lstStyle>
            <a:lvl1pPr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9" name="Plassholder for tekst 7">
            <a:extLst>
              <a:ext uri="{FF2B5EF4-FFF2-40B4-BE49-F238E27FC236}">
                <a16:creationId xmlns:a16="http://schemas.microsoft.com/office/drawing/2014/main" id="{3976996A-4BB2-4EB1-B812-737D8FBD8A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50AFF33F-42A1-4BD0-A6BB-06ADDFC960A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682435" y="1585913"/>
            <a:ext cx="4933493" cy="4696866"/>
          </a:xfrm>
        </p:spPr>
        <p:txBody>
          <a:bodyPr/>
          <a:lstStyle>
            <a:lvl1pPr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 i en spalte to eller legg inn bilde eller figur</a:t>
            </a:r>
          </a:p>
          <a:p>
            <a:pPr lvl="1"/>
            <a:r>
              <a:rPr lang="nb-NO"/>
              <a:t>Andre nivå</a:t>
            </a:r>
          </a:p>
        </p:txBody>
      </p:sp>
    </p:spTree>
    <p:extLst>
      <p:ext uri="{BB962C8B-B14F-4D97-AF65-F5344CB8AC3E}">
        <p14:creationId xmlns:p14="http://schemas.microsoft.com/office/powerpoint/2010/main" val="862423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– tekst og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C2D4B7-2EFE-4006-97B2-E7B4E1E17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7E0F419-A10C-408A-8D4E-433CBB80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EBBBDB4-B6DD-479F-AF98-22C3622B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2251646-B69F-47F6-84F8-6EC89228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72AC53B4-45B0-4157-99C9-5BEFFC18536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3" y="1585913"/>
            <a:ext cx="5519927" cy="4696866"/>
          </a:xfrm>
        </p:spPr>
        <p:txBody>
          <a:bodyPr/>
          <a:lstStyle>
            <a:lvl1pPr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9" name="Plassholder for tekst 7">
            <a:extLst>
              <a:ext uri="{FF2B5EF4-FFF2-40B4-BE49-F238E27FC236}">
                <a16:creationId xmlns:a16="http://schemas.microsoft.com/office/drawing/2014/main" id="{3976996A-4BB2-4EB1-B812-737D8FBD8A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1" name="Plassholder for bilde 4">
            <a:extLst>
              <a:ext uri="{FF2B5EF4-FFF2-40B4-BE49-F238E27FC236}">
                <a16:creationId xmlns:a16="http://schemas.microsoft.com/office/drawing/2014/main" id="{E6ABD81A-415F-8840-8B21-9ABFBE6FF39C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6949440" y="1467599"/>
            <a:ext cx="4201681" cy="4201681"/>
          </a:xfrm>
          <a:prstGeom prst="ellipse">
            <a:avLst/>
          </a:prstGeom>
          <a:solidFill>
            <a:srgbClr val="B2DDDA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på ikonet for å sette inn ikon</a:t>
            </a:r>
          </a:p>
        </p:txBody>
      </p:sp>
    </p:spTree>
    <p:extLst>
      <p:ext uri="{BB962C8B-B14F-4D97-AF65-F5344CB8AC3E}">
        <p14:creationId xmlns:p14="http://schemas.microsoft.com/office/powerpoint/2010/main" val="1502721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1585910"/>
            <a:ext cx="5519927" cy="4696867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0" name="Plassholder for tekst 8">
            <a:extLst>
              <a:ext uri="{FF2B5EF4-FFF2-40B4-BE49-F238E27FC236}">
                <a16:creationId xmlns:a16="http://schemas.microsoft.com/office/drawing/2014/main" id="{CE5A46F9-FD38-40AC-A524-AEC7952599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6072" y="1585912"/>
            <a:ext cx="4933493" cy="4696866"/>
          </a:xfrm>
        </p:spPr>
        <p:txBody>
          <a:bodyPr/>
          <a:lstStyle>
            <a:lvl1pPr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6BA0358D-0C9C-E840-921C-C67143C399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6362643"/>
            <a:ext cx="5519927" cy="192976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721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1585911"/>
            <a:ext cx="5519927" cy="2346010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E6F33327-78ED-4945-B888-828885E956B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3931920"/>
            <a:ext cx="5519927" cy="2350857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0" name="Plassholder for tekst 8">
            <a:extLst>
              <a:ext uri="{FF2B5EF4-FFF2-40B4-BE49-F238E27FC236}">
                <a16:creationId xmlns:a16="http://schemas.microsoft.com/office/drawing/2014/main" id="{CE5A46F9-FD38-40AC-A524-AEC7952599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6072" y="1585912"/>
            <a:ext cx="4933493" cy="4696866"/>
          </a:xfrm>
        </p:spPr>
        <p:txBody>
          <a:bodyPr/>
          <a:lstStyle>
            <a:lvl1pPr>
              <a:spcBef>
                <a:spcPts val="2200"/>
              </a:spcBef>
              <a:defRPr/>
            </a:lvl1pPr>
          </a:lstStyle>
          <a:p>
            <a:pPr lvl="0"/>
            <a:r>
              <a:rPr lang="nb-NO"/>
              <a:t>Klikk for å skrive inn tekst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0615B164-EF29-4A41-A5CD-F86B0BE82B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62643"/>
            <a:ext cx="5519927" cy="192976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11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6072" y="1585910"/>
            <a:ext cx="11039856" cy="4696867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77D9605D-4744-354A-BE6A-C56A1BCD8E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6073" y="6362643"/>
            <a:ext cx="11035379" cy="184666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11" name="Plassholder for tekst 3">
            <a:extLst>
              <a:ext uri="{FF2B5EF4-FFF2-40B4-BE49-F238E27FC236}">
                <a16:creationId xmlns:a16="http://schemas.microsoft.com/office/drawing/2014/main" id="{301754DF-89FB-274F-841C-A456DD9F9951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9257928" y="3924777"/>
            <a:ext cx="2358000" cy="2358000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Klikk for å skrive inn tekst i sirkelen</a:t>
            </a:r>
          </a:p>
        </p:txBody>
      </p:sp>
    </p:spTree>
    <p:extLst>
      <p:ext uri="{BB962C8B-B14F-4D97-AF65-F5344CB8AC3E}">
        <p14:creationId xmlns:p14="http://schemas.microsoft.com/office/powerpoint/2010/main" val="3264928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- Logo øvr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32660E29-B552-3A44-AA3E-B4DD0423841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77443"/>
            <a:ext cx="11687060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76" name="Plassholder for bilde 11">
            <a:extLst>
              <a:ext uri="{FF2B5EF4-FFF2-40B4-BE49-F238E27FC236}">
                <a16:creationId xmlns:a16="http://schemas.microsoft.com/office/drawing/2014/main" id="{051D59F7-FE13-BD49-B37A-7EE950DD9F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2470" y="1618735"/>
            <a:ext cx="11687060" cy="4978661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77" name="Plassholder for tekst 3">
            <a:extLst>
              <a:ext uri="{FF2B5EF4-FFF2-40B4-BE49-F238E27FC236}">
                <a16:creationId xmlns:a16="http://schemas.microsoft.com/office/drawing/2014/main" id="{B55074C1-208F-B242-B6BF-B7A382F4CE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71134" y="3429000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Klikk for å skrive inn tekst i sirkelen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EF659CAF-BD20-FC49-A85C-195723B0C01C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663FCAA2-325E-E14A-9E16-1B661F80C082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9" name="Rektangel 8">
                <a:extLst>
                  <a:ext uri="{FF2B5EF4-FFF2-40B4-BE49-F238E27FC236}">
                    <a16:creationId xmlns:a16="http://schemas.microsoft.com/office/drawing/2014/main" id="{BFCDACEC-F7ED-124F-BA44-DFDDFBDCC057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0" name="Gruppe 9">
                <a:extLst>
                  <a:ext uri="{FF2B5EF4-FFF2-40B4-BE49-F238E27FC236}">
                    <a16:creationId xmlns:a16="http://schemas.microsoft.com/office/drawing/2014/main" id="{62364864-71EF-9E40-9E81-58CCA7372C82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5" name="Gruppe 14">
                  <a:extLst>
                    <a:ext uri="{FF2B5EF4-FFF2-40B4-BE49-F238E27FC236}">
                      <a16:creationId xmlns:a16="http://schemas.microsoft.com/office/drawing/2014/main" id="{DD9B8773-A2DD-7541-9E50-2FB2976FEFF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3DCC9FB5-B2A8-DA4B-94E4-682B18CEED1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2BE6965B-68A4-E14A-9237-839C4549CE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18637EEA-7F8B-8F41-9815-1DBEFC22599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" name="Gruppe 15">
                  <a:extLst>
                    <a:ext uri="{FF2B5EF4-FFF2-40B4-BE49-F238E27FC236}">
                      <a16:creationId xmlns:a16="http://schemas.microsoft.com/office/drawing/2014/main" id="{9C5D89E2-9B90-9B48-A67D-C5C45FF339D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8073074E-15EF-D64D-9721-1631512542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D0B2E7CF-CCF2-704B-97EA-E261A399D1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F2CAF120-FEB3-964B-B55A-84FCEF3B063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7" name="Gruppe 16">
                  <a:extLst>
                    <a:ext uri="{FF2B5EF4-FFF2-40B4-BE49-F238E27FC236}">
                      <a16:creationId xmlns:a16="http://schemas.microsoft.com/office/drawing/2014/main" id="{E6A9533C-5B00-0E4A-9953-DED37797162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8992EED4-1CAD-C447-A2D7-33C82DC7FE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8DE74879-51B9-D843-8CEF-AD76B7653B5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E51171F4-92FD-034C-86C5-5D5862E67D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3CAD02D0-54BB-7C45-9D27-15CBBDFE5A6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C49A622-18FF-2C45-BE07-E0C114F8D5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97ED5C0E-CE35-BF4A-84E4-E99742D62F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18EB5F31-6BE8-A545-AC10-A7FEFAA21C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60FDC679-A3C3-7443-BB65-C54A5FEF74F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6CC98E8F-7D72-8C45-9A45-75F440D436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0ABC72D1-A71E-E24C-AC6F-3379D01EE5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017F9969-4F98-1B4A-B749-AE0279F5E0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58FE1AA7-0599-D140-AEE5-8FE5DC5CE99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0477758D-E3CD-A047-9334-2072F905E8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F6CA036B-3C37-0446-B731-638C2D177EF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B52A472F-C60D-5A4B-8869-329AB9E6CB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40269E5D-78E8-1E44-9323-8B6D3DFA2A9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E59B3B69-ABFD-9948-B23E-5A490978E59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7EA23DA8-47A7-C94A-A892-3E0C780D45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1967C01F-A702-4346-94F3-3101A1F8ED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1EAF1CF3-98FE-5246-A7D3-E06015880B5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BE91D366-3F56-624E-A255-5167D3BCCDE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4C2310B1-0BD1-E440-BF4A-C1C06DCC092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E855ECE4-FA8A-5149-AFD1-94AFF4EC8F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FC50FD53-450D-B846-AD17-9AA271609C3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3A514A19-8881-6540-9723-8EA375CECB0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3955A094-CE75-1047-A204-FBA639AB6EB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0F823883-118A-7E47-8B7A-2103B4DB75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BFE32FA1-C92E-B94F-8862-D907589D26D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51739062-2FF8-9B45-AD2E-E755F034ED2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792A2D55-DE57-054A-B6A2-EAB0EE8A52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B0AE7772-3793-0D44-8215-C414CFD7BC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2AA537E8-E3E8-6E46-8439-7251AB0F23A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59662973-E8C2-BC42-9D09-404506501A9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054B26D5-71C0-5149-AA6E-C9305ACAE4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E1F49AFA-30AD-6244-A695-6A977E746A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5A464BAB-1D0E-1346-A2A9-9BBBB8957FE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A300D969-7296-9145-B442-E23293BD62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56FAC67C-6671-274A-820A-321103721C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F90C2A1E-BB08-E844-829C-61BC6586E5C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397A92CA-03C3-BE45-91B4-7BE0E24A44D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2" name="Rektangel 31">
                    <a:extLst>
                      <a:ext uri="{FF2B5EF4-FFF2-40B4-BE49-F238E27FC236}">
                        <a16:creationId xmlns:a16="http://schemas.microsoft.com/office/drawing/2014/main" id="{CDFFCD7F-03BA-0649-9D9A-ABAD2B3E82F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98094BFB-B6AF-1C44-B0D3-AB7B50F6706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A6473449-DA41-5B48-B92D-38D42ED30D0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FFBA71D3-9554-8245-BDC7-71DDCB7CF9B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29" name="Rektangel 28">
                    <a:extLst>
                      <a:ext uri="{FF2B5EF4-FFF2-40B4-BE49-F238E27FC236}">
                        <a16:creationId xmlns:a16="http://schemas.microsoft.com/office/drawing/2014/main" id="{D0D6B762-B34D-9A42-9003-26F6B923F2F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0" name="Rektangel 29">
                    <a:extLst>
                      <a:ext uri="{FF2B5EF4-FFF2-40B4-BE49-F238E27FC236}">
                        <a16:creationId xmlns:a16="http://schemas.microsoft.com/office/drawing/2014/main" id="{85E23D06-BCAB-1E4C-A92A-13843840D2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1" name="Rektangel 30">
                    <a:extLst>
                      <a:ext uri="{FF2B5EF4-FFF2-40B4-BE49-F238E27FC236}">
                        <a16:creationId xmlns:a16="http://schemas.microsoft.com/office/drawing/2014/main" id="{D71D2862-6C8F-144D-A2F8-8FAFAA85F4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1" name="TekstSylinder 10">
                <a:extLst>
                  <a:ext uri="{FF2B5EF4-FFF2-40B4-BE49-F238E27FC236}">
                    <a16:creationId xmlns:a16="http://schemas.microsoft.com/office/drawing/2014/main" id="{F9E071EB-C5E3-C54C-B3CE-7EB6C42DD378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2" name="TekstSylinder 11">
                <a:extLst>
                  <a:ext uri="{FF2B5EF4-FFF2-40B4-BE49-F238E27FC236}">
                    <a16:creationId xmlns:a16="http://schemas.microsoft.com/office/drawing/2014/main" id="{2D75881B-F6EA-E74A-B9BE-5B723A8ED877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3" name="TekstSylinder 12">
                <a:extLst>
                  <a:ext uri="{FF2B5EF4-FFF2-40B4-BE49-F238E27FC236}">
                    <a16:creationId xmlns:a16="http://schemas.microsoft.com/office/drawing/2014/main" id="{3BF23867-D991-B646-A5F3-F520CEFBA87F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4" name="TekstSylinder 13">
                <a:extLst>
                  <a:ext uri="{FF2B5EF4-FFF2-40B4-BE49-F238E27FC236}">
                    <a16:creationId xmlns:a16="http://schemas.microsoft.com/office/drawing/2014/main" id="{2E5C3E6A-AD7A-2040-BD32-536FA557157E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00978851-1387-0E49-A52C-4F9EDD1A9B8D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4" name="Grafikk 83">
            <a:extLst>
              <a:ext uri="{FF2B5EF4-FFF2-40B4-BE49-F238E27FC236}">
                <a16:creationId xmlns:a16="http://schemas.microsoft.com/office/drawing/2014/main" id="{E38CC865-6E47-8640-BBCA-8CE2F46E0F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624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1585910"/>
            <a:ext cx="5519928" cy="4696867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850CD330-6F9C-45F2-AFEA-033B658F75F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76071" y="1585910"/>
            <a:ext cx="5519929" cy="4696867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18B8CFE4-4D56-B143-BF28-ADE0E4807B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6073" y="6362643"/>
            <a:ext cx="11035379" cy="184666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8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850CD330-6F9C-45F2-AFEA-033B658F75F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56170" y="1585910"/>
            <a:ext cx="3679660" cy="4696867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36268" y="1585910"/>
            <a:ext cx="3679660" cy="4696867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2D3B4ED6-1F83-491E-A79E-A5BB7EE5A0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76071" y="1585910"/>
            <a:ext cx="3679660" cy="4696867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F1D662CF-FC8E-4DC0-8F6D-659C3167B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072" y="167777"/>
            <a:ext cx="5519928" cy="153888"/>
          </a:xfrm>
        </p:spPr>
        <p:txBody>
          <a:bodyPr>
            <a:noAutofit/>
          </a:bodyPr>
          <a:lstStyle>
            <a:lvl1pPr marL="0" indent="0">
              <a:buNone/>
              <a:defRPr lang="nb-NO" sz="1000" b="0" i="0" u="none" strike="noStrike" baseline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Eventuelt tema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305CF62A-3CC6-884C-B8FE-71C790EA0F4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073" y="6362643"/>
            <a:ext cx="11035379" cy="184666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8659959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Visuelle avbrekk:</a:t>
            </a:r>
          </a:p>
        </p:txBody>
      </p:sp>
    </p:spTree>
    <p:extLst>
      <p:ext uri="{BB962C8B-B14F-4D97-AF65-F5344CB8AC3E}">
        <p14:creationId xmlns:p14="http://schemas.microsoft.com/office/powerpoint/2010/main" val="588234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">
    <p:bg>
      <p:bgPr>
        <a:solidFill>
          <a:srgbClr val="B2DC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e 9">
            <a:extLst>
              <a:ext uri="{FF2B5EF4-FFF2-40B4-BE49-F238E27FC236}">
                <a16:creationId xmlns:a16="http://schemas.microsoft.com/office/drawing/2014/main" id="{1A368958-4348-41BA-9279-4D20E7C2556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A063EE0C-74A7-430B-92BC-6FD66DE177D9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09FFFD22-8871-42A6-9C62-7003765B9160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5C6C327F-1C12-44B3-BFA8-681675C70985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DF4A8564-B930-4BC4-805B-26ECF62D4C4E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C9C78CC-9412-4AA4-B434-B4D22157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A5D01F-E9AD-44CE-918D-F0BB37CB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8904BD-A4B6-438E-B5FA-5603CF56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7A8F9FFB-4CA3-4545-996F-B4146E4A0B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6510" y="1450181"/>
            <a:ext cx="7529417" cy="3690650"/>
          </a:xfrm>
        </p:spPr>
        <p:txBody>
          <a:bodyPr anchor="t">
            <a:noAutofit/>
          </a:bodyPr>
          <a:lstStyle>
            <a:lvl1pPr marL="0" indent="0">
              <a:buNone/>
              <a:defRPr sz="5600" b="1"/>
            </a:lvl1pPr>
            <a:lvl2pPr marL="252000" indent="0">
              <a:buNone/>
              <a:defRPr sz="5600"/>
            </a:lvl2pPr>
            <a:lvl3pPr marL="504000" indent="0">
              <a:buNone/>
              <a:defRPr sz="5600"/>
            </a:lvl3pPr>
            <a:lvl4pPr marL="756000" indent="0">
              <a:buNone/>
              <a:defRPr sz="5600"/>
            </a:lvl4pPr>
            <a:lvl5pPr marL="1008000" indent="0">
              <a:buNone/>
              <a:defRPr sz="5600"/>
            </a:lvl5pPr>
          </a:lstStyle>
          <a:p>
            <a:pPr lvl="0"/>
            <a:r>
              <a:rPr lang="nb-NO"/>
              <a:t>Klikk for å skrive inn et sitat </a:t>
            </a:r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F1A57745-6542-473E-8111-51A33DFD7C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86509" y="5582813"/>
            <a:ext cx="7529417" cy="338554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C45D0493-E988-4A04-965A-39998121E3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2167" y="1584198"/>
            <a:ext cx="1642455" cy="1296000"/>
          </a:xfrm>
          <a:prstGeom prst="rect">
            <a:avLst/>
          </a:prstGeom>
        </p:spPr>
      </p:pic>
      <p:grpSp>
        <p:nvGrpSpPr>
          <p:cNvPr id="40" name="Gruppe 39">
            <a:extLst>
              <a:ext uri="{FF2B5EF4-FFF2-40B4-BE49-F238E27FC236}">
                <a16:creationId xmlns:a16="http://schemas.microsoft.com/office/drawing/2014/main" id="{80B75098-83E4-DF4B-984F-0B81E4697CED}"/>
              </a:ext>
            </a:extLst>
          </p:cNvPr>
          <p:cNvGrpSpPr/>
          <p:nvPr userDrawn="1"/>
        </p:nvGrpSpPr>
        <p:grpSpPr>
          <a:xfrm>
            <a:off x="12462257" y="0"/>
            <a:ext cx="2008123" cy="6858000"/>
            <a:chOff x="12462257" y="0"/>
            <a:chExt cx="2008123" cy="6858000"/>
          </a:xfrm>
        </p:grpSpPr>
        <p:grpSp>
          <p:nvGrpSpPr>
            <p:cNvPr id="41" name="Gruppe 40">
              <a:extLst>
                <a:ext uri="{FF2B5EF4-FFF2-40B4-BE49-F238E27FC236}">
                  <a16:creationId xmlns:a16="http://schemas.microsoft.com/office/drawing/2014/main" id="{3E458BDD-C597-6A47-914C-ABC312BEAAD1}"/>
                </a:ext>
              </a:extLst>
            </p:cNvPr>
            <p:cNvGrpSpPr/>
            <p:nvPr userDrawn="1"/>
          </p:nvGrpSpPr>
          <p:grpSpPr>
            <a:xfrm>
              <a:off x="12462257" y="0"/>
              <a:ext cx="2008123" cy="6858000"/>
              <a:chOff x="12335257" y="0"/>
              <a:chExt cx="1539493" cy="6858000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9153F888-A0AE-974D-9F24-3F9E4376BCBD}"/>
                  </a:ext>
                </a:extLst>
              </p:cNvPr>
              <p:cNvSpPr/>
              <p:nvPr userDrawn="1"/>
            </p:nvSpPr>
            <p:spPr>
              <a:xfrm>
                <a:off x="12335257" y="0"/>
                <a:ext cx="1539493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44" name="Gruppe 43">
                <a:extLst>
                  <a:ext uri="{FF2B5EF4-FFF2-40B4-BE49-F238E27FC236}">
                    <a16:creationId xmlns:a16="http://schemas.microsoft.com/office/drawing/2014/main" id="{A8DE9AFC-3F4B-AF4D-8579-B161A834DB36}"/>
                  </a:ext>
                </a:extLst>
              </p:cNvPr>
              <p:cNvGrpSpPr/>
              <p:nvPr userDrawn="1"/>
            </p:nvGrpSpPr>
            <p:grpSpPr>
              <a:xfrm>
                <a:off x="12534146" y="751172"/>
                <a:ext cx="1130774" cy="5779280"/>
                <a:chOff x="12534137" y="-733178"/>
                <a:chExt cx="349207" cy="7129081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FD407C26-42ED-A945-8629-B1B78962DCD4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733178"/>
                  <a:ext cx="349201" cy="348953"/>
                </a:xfrm>
                <a:prstGeom prst="rect">
                  <a:avLst/>
                </a:prstGeom>
                <a:solidFill>
                  <a:srgbClr val="B2DCD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6" name="Rektangel 45">
                  <a:extLst>
                    <a:ext uri="{FF2B5EF4-FFF2-40B4-BE49-F238E27FC236}">
                      <a16:creationId xmlns:a16="http://schemas.microsoft.com/office/drawing/2014/main" id="{83490894-3AF1-7541-A479-FEFC8BCA61FD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251759"/>
                  <a:ext cx="349202" cy="348953"/>
                </a:xfrm>
                <a:prstGeom prst="rect">
                  <a:avLst/>
                </a:prstGeom>
                <a:solidFill>
                  <a:srgbClr val="E6E3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9CCBC657-74E8-F847-920B-DC56F2625F32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229660"/>
                  <a:ext cx="349203" cy="348953"/>
                </a:xfrm>
                <a:prstGeom prst="rect">
                  <a:avLst/>
                </a:prstGeom>
                <a:solidFill>
                  <a:srgbClr val="BEDAC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8" name="Rektangel 47">
                  <a:extLst>
                    <a:ext uri="{FF2B5EF4-FFF2-40B4-BE49-F238E27FC236}">
                      <a16:creationId xmlns:a16="http://schemas.microsoft.com/office/drawing/2014/main" id="{694B6823-3B8D-584C-A05D-33223C8C35D5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711079"/>
                  <a:ext cx="349204" cy="348953"/>
                </a:xfrm>
                <a:prstGeom prst="rect">
                  <a:avLst/>
                </a:prstGeom>
                <a:solidFill>
                  <a:srgbClr val="E8D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0638DFB6-3F6D-644E-B516-696CF17B5055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192499"/>
                  <a:ext cx="349205" cy="348953"/>
                </a:xfrm>
                <a:prstGeom prst="rect">
                  <a:avLst/>
                </a:prstGeom>
                <a:solidFill>
                  <a:srgbClr val="D4D5C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0" name="Rektangel 49">
                  <a:extLst>
                    <a:ext uri="{FF2B5EF4-FFF2-40B4-BE49-F238E27FC236}">
                      <a16:creationId xmlns:a16="http://schemas.microsoft.com/office/drawing/2014/main" id="{E5A89EC1-5A62-3644-84CB-536132C841E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673917"/>
                  <a:ext cx="349206" cy="348953"/>
                </a:xfrm>
                <a:prstGeom prst="rect">
                  <a:avLst/>
                </a:prstGeom>
                <a:solidFill>
                  <a:srgbClr val="F6B6B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44232585-7D10-1E48-918E-B6045EAE171D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155336"/>
                  <a:ext cx="349206" cy="348953"/>
                </a:xfrm>
                <a:prstGeom prst="rect">
                  <a:avLst/>
                </a:prstGeom>
                <a:solidFill>
                  <a:srgbClr val="D2B9C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EC8D23F0-C11F-1A44-8AE5-46DB8B47B9B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636755"/>
                  <a:ext cx="349206" cy="348953"/>
                </a:xfrm>
                <a:prstGeom prst="rect">
                  <a:avLst/>
                </a:prstGeom>
                <a:solidFill>
                  <a:srgbClr val="EBE6D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FD1CDDAF-6DE2-CD4E-B938-660BA1D30D4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118174"/>
                  <a:ext cx="349206" cy="348953"/>
                </a:xfrm>
                <a:prstGeom prst="rect">
                  <a:avLst/>
                </a:prstGeom>
                <a:solidFill>
                  <a:srgbClr val="F0E1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4" name="Rektangel 53">
                  <a:extLst>
                    <a:ext uri="{FF2B5EF4-FFF2-40B4-BE49-F238E27FC236}">
                      <a16:creationId xmlns:a16="http://schemas.microsoft.com/office/drawing/2014/main" id="{FF6215E1-834F-6543-AA45-95644938940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599594"/>
                  <a:ext cx="349206" cy="348953"/>
                </a:xfrm>
                <a:prstGeom prst="rect">
                  <a:avLst/>
                </a:prstGeom>
                <a:solidFill>
                  <a:srgbClr val="AEDC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61502492-F906-624B-862A-9F7D923F0C47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081012"/>
                  <a:ext cx="349206" cy="348953"/>
                </a:xfrm>
                <a:prstGeom prst="rect">
                  <a:avLst/>
                </a:prstGeom>
                <a:solidFill>
                  <a:srgbClr val="BBC7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6" name="Rektangel 55">
                  <a:extLst>
                    <a:ext uri="{FF2B5EF4-FFF2-40B4-BE49-F238E27FC236}">
                      <a16:creationId xmlns:a16="http://schemas.microsoft.com/office/drawing/2014/main" id="{4F2D5907-01D5-C14E-A5D1-EC71495C0D5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562431"/>
                  <a:ext cx="349206" cy="348953"/>
                </a:xfrm>
                <a:prstGeom prst="rect">
                  <a:avLst/>
                </a:prstGeom>
                <a:solidFill>
                  <a:srgbClr val="C0DCB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677DE4A7-A8A9-DE44-B5B4-8311600E4AC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043850"/>
                  <a:ext cx="349206" cy="348953"/>
                </a:xfrm>
                <a:prstGeom prst="rect">
                  <a:avLst/>
                </a:prstGeom>
                <a:solidFill>
                  <a:srgbClr val="B9CDD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BDE6CC47-6498-954D-B076-0501A23865E8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525265"/>
                  <a:ext cx="349206" cy="348953"/>
                </a:xfrm>
                <a:prstGeom prst="rect">
                  <a:avLst/>
                </a:prstGeom>
                <a:solidFill>
                  <a:srgbClr val="E3E3E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86D8043D-2B1A-4248-A940-BDFD4C6F13CD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6046950"/>
                  <a:ext cx="349206" cy="348953"/>
                </a:xfrm>
                <a:prstGeom prst="rect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sp>
          <p:nvSpPr>
            <p:cNvPr id="42" name="TekstSylinder 41">
              <a:extLst>
                <a:ext uri="{FF2B5EF4-FFF2-40B4-BE49-F238E27FC236}">
                  <a16:creationId xmlns:a16="http://schemas.microsoft.com/office/drawing/2014/main" id="{71806B60-C714-9046-AFF7-42F7338DD34D}"/>
                </a:ext>
              </a:extLst>
            </p:cNvPr>
            <p:cNvSpPr txBox="1"/>
            <p:nvPr userDrawn="1"/>
          </p:nvSpPr>
          <p:spPr>
            <a:xfrm>
              <a:off x="12721683" y="201800"/>
              <a:ext cx="1474985" cy="4001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nb-NO" sz="1000"/>
                <a:t>Bruk pipette for å hente bakgrunnsfarge: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34779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ll">
    <p:bg>
      <p:bgPr>
        <a:solidFill>
          <a:srgbClr val="BEDB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e 6">
            <a:extLst>
              <a:ext uri="{FF2B5EF4-FFF2-40B4-BE49-F238E27FC236}">
                <a16:creationId xmlns:a16="http://schemas.microsoft.com/office/drawing/2014/main" id="{E07BE5CB-8671-41BC-AEDF-E20E52C758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298DCD8B-CEED-46A3-B903-EF45AEB572A0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05E513F0-86F9-4EE5-AA49-4EF8FD45C3C5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F8317F86-F1BF-40FF-9E45-2C8764D0A6F8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BB7B09E7-A6EE-472A-A695-0FEF55573684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C9C78CC-9412-4AA4-B434-B4D22157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A5D01F-E9AD-44CE-918D-F0BB37CB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8904BD-A4B6-438E-B5FA-5603CF56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E617F1CD-C574-4F10-9431-94736EF200A3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2934805" y="267805"/>
            <a:ext cx="6322390" cy="6322390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7500" b="1"/>
            </a:lvl1pPr>
          </a:lstStyle>
          <a:p>
            <a:pPr lvl="0"/>
            <a:r>
              <a:rPr lang="nb-NO" err="1"/>
              <a:t>X</a:t>
            </a:r>
            <a:endParaRPr lang="nb-NO"/>
          </a:p>
        </p:txBody>
      </p:sp>
      <p:grpSp>
        <p:nvGrpSpPr>
          <p:cNvPr id="37" name="Gruppe 36">
            <a:extLst>
              <a:ext uri="{FF2B5EF4-FFF2-40B4-BE49-F238E27FC236}">
                <a16:creationId xmlns:a16="http://schemas.microsoft.com/office/drawing/2014/main" id="{50101ADB-6C37-9A4F-B660-4DC5DB09CFDF}"/>
              </a:ext>
            </a:extLst>
          </p:cNvPr>
          <p:cNvGrpSpPr/>
          <p:nvPr userDrawn="1"/>
        </p:nvGrpSpPr>
        <p:grpSpPr>
          <a:xfrm>
            <a:off x="12462257" y="0"/>
            <a:ext cx="2008123" cy="6858000"/>
            <a:chOff x="12462257" y="0"/>
            <a:chExt cx="2008123" cy="6858000"/>
          </a:xfrm>
        </p:grpSpPr>
        <p:grpSp>
          <p:nvGrpSpPr>
            <p:cNvPr id="40" name="Gruppe 39">
              <a:extLst>
                <a:ext uri="{FF2B5EF4-FFF2-40B4-BE49-F238E27FC236}">
                  <a16:creationId xmlns:a16="http://schemas.microsoft.com/office/drawing/2014/main" id="{9339E90E-FA8F-AF44-9CAD-C214A22C2014}"/>
                </a:ext>
              </a:extLst>
            </p:cNvPr>
            <p:cNvGrpSpPr/>
            <p:nvPr userDrawn="1"/>
          </p:nvGrpSpPr>
          <p:grpSpPr>
            <a:xfrm>
              <a:off x="12462257" y="0"/>
              <a:ext cx="2008123" cy="6858000"/>
              <a:chOff x="12335257" y="0"/>
              <a:chExt cx="1539493" cy="6858000"/>
            </a:xfrm>
          </p:grpSpPr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9E65BF32-F27C-1843-9B7D-3B0E274698CF}"/>
                  </a:ext>
                </a:extLst>
              </p:cNvPr>
              <p:cNvSpPr/>
              <p:nvPr userDrawn="1"/>
            </p:nvSpPr>
            <p:spPr>
              <a:xfrm>
                <a:off x="12335257" y="0"/>
                <a:ext cx="1539493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49" name="Gruppe 48">
                <a:extLst>
                  <a:ext uri="{FF2B5EF4-FFF2-40B4-BE49-F238E27FC236}">
                    <a16:creationId xmlns:a16="http://schemas.microsoft.com/office/drawing/2014/main" id="{4AA15D6A-1978-2246-9B27-CCBC06E06C56}"/>
                  </a:ext>
                </a:extLst>
              </p:cNvPr>
              <p:cNvGrpSpPr/>
              <p:nvPr userDrawn="1"/>
            </p:nvGrpSpPr>
            <p:grpSpPr>
              <a:xfrm>
                <a:off x="12534146" y="751172"/>
                <a:ext cx="1130774" cy="5779280"/>
                <a:chOff x="12534137" y="-733178"/>
                <a:chExt cx="349207" cy="7129081"/>
              </a:xfrm>
            </p:grpSpPr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E4FD3B91-DFE4-B243-8ED1-6F9AEAF39093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733178"/>
                  <a:ext cx="349201" cy="348953"/>
                </a:xfrm>
                <a:prstGeom prst="rect">
                  <a:avLst/>
                </a:prstGeom>
                <a:solidFill>
                  <a:srgbClr val="B2DCD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1234D17E-E0E0-1049-89C7-B63F499F7CDA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251759"/>
                  <a:ext cx="349202" cy="348953"/>
                </a:xfrm>
                <a:prstGeom prst="rect">
                  <a:avLst/>
                </a:prstGeom>
                <a:solidFill>
                  <a:srgbClr val="E6E3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4ADF87F5-F586-A947-ACBB-9696BCAFA806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229660"/>
                  <a:ext cx="349203" cy="348953"/>
                </a:xfrm>
                <a:prstGeom prst="rect">
                  <a:avLst/>
                </a:prstGeom>
                <a:solidFill>
                  <a:srgbClr val="BEDAC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9EFCD33B-842E-1946-930D-42095E0DDA85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711079"/>
                  <a:ext cx="349204" cy="348953"/>
                </a:xfrm>
                <a:prstGeom prst="rect">
                  <a:avLst/>
                </a:prstGeom>
                <a:solidFill>
                  <a:srgbClr val="E8D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4" name="Rektangel 63">
                  <a:extLst>
                    <a:ext uri="{FF2B5EF4-FFF2-40B4-BE49-F238E27FC236}">
                      <a16:creationId xmlns:a16="http://schemas.microsoft.com/office/drawing/2014/main" id="{7429D63C-4A8D-3C4A-90EF-351CA8EB91F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192499"/>
                  <a:ext cx="349205" cy="348953"/>
                </a:xfrm>
                <a:prstGeom prst="rect">
                  <a:avLst/>
                </a:prstGeom>
                <a:solidFill>
                  <a:srgbClr val="D4D5C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7" name="Rektangel 66">
                  <a:extLst>
                    <a:ext uri="{FF2B5EF4-FFF2-40B4-BE49-F238E27FC236}">
                      <a16:creationId xmlns:a16="http://schemas.microsoft.com/office/drawing/2014/main" id="{A5D37DBF-FC00-0B48-A14C-2E435C52386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673917"/>
                  <a:ext cx="349206" cy="348953"/>
                </a:xfrm>
                <a:prstGeom prst="rect">
                  <a:avLst/>
                </a:prstGeom>
                <a:solidFill>
                  <a:srgbClr val="F6B6B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0" name="Rektangel 69">
                  <a:extLst>
                    <a:ext uri="{FF2B5EF4-FFF2-40B4-BE49-F238E27FC236}">
                      <a16:creationId xmlns:a16="http://schemas.microsoft.com/office/drawing/2014/main" id="{7E877BB5-7CC8-B44B-90BA-31CFDB85EB8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155336"/>
                  <a:ext cx="349206" cy="348953"/>
                </a:xfrm>
                <a:prstGeom prst="rect">
                  <a:avLst/>
                </a:prstGeom>
                <a:solidFill>
                  <a:srgbClr val="D2B9C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1" name="Rektangel 70">
                  <a:extLst>
                    <a:ext uri="{FF2B5EF4-FFF2-40B4-BE49-F238E27FC236}">
                      <a16:creationId xmlns:a16="http://schemas.microsoft.com/office/drawing/2014/main" id="{0137DFF5-29C3-534F-B826-CC26ED706F7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636755"/>
                  <a:ext cx="349206" cy="348953"/>
                </a:xfrm>
                <a:prstGeom prst="rect">
                  <a:avLst/>
                </a:prstGeom>
                <a:solidFill>
                  <a:srgbClr val="EBE6D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2" name="Rektangel 71">
                  <a:extLst>
                    <a:ext uri="{FF2B5EF4-FFF2-40B4-BE49-F238E27FC236}">
                      <a16:creationId xmlns:a16="http://schemas.microsoft.com/office/drawing/2014/main" id="{2FF3F198-284D-C04E-93A6-CA3EFA247A9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118174"/>
                  <a:ext cx="349206" cy="348953"/>
                </a:xfrm>
                <a:prstGeom prst="rect">
                  <a:avLst/>
                </a:prstGeom>
                <a:solidFill>
                  <a:srgbClr val="F0E1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3" name="Rektangel 72">
                  <a:extLst>
                    <a:ext uri="{FF2B5EF4-FFF2-40B4-BE49-F238E27FC236}">
                      <a16:creationId xmlns:a16="http://schemas.microsoft.com/office/drawing/2014/main" id="{C06EAA7F-8326-6141-BD42-F6B9371F6DF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599594"/>
                  <a:ext cx="349206" cy="348953"/>
                </a:xfrm>
                <a:prstGeom prst="rect">
                  <a:avLst/>
                </a:prstGeom>
                <a:solidFill>
                  <a:srgbClr val="AEDC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4" name="Rektangel 73">
                  <a:extLst>
                    <a:ext uri="{FF2B5EF4-FFF2-40B4-BE49-F238E27FC236}">
                      <a16:creationId xmlns:a16="http://schemas.microsoft.com/office/drawing/2014/main" id="{3347F6AF-DC49-A041-BE24-23B32AA64C0F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081012"/>
                  <a:ext cx="349206" cy="348953"/>
                </a:xfrm>
                <a:prstGeom prst="rect">
                  <a:avLst/>
                </a:prstGeom>
                <a:solidFill>
                  <a:srgbClr val="BBC7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5" name="Rektangel 74">
                  <a:extLst>
                    <a:ext uri="{FF2B5EF4-FFF2-40B4-BE49-F238E27FC236}">
                      <a16:creationId xmlns:a16="http://schemas.microsoft.com/office/drawing/2014/main" id="{2E69CCBE-51AF-464C-93A5-24BFAEDC066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562431"/>
                  <a:ext cx="349206" cy="348953"/>
                </a:xfrm>
                <a:prstGeom prst="rect">
                  <a:avLst/>
                </a:prstGeom>
                <a:solidFill>
                  <a:srgbClr val="C0DCB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6" name="Rektangel 75">
                  <a:extLst>
                    <a:ext uri="{FF2B5EF4-FFF2-40B4-BE49-F238E27FC236}">
                      <a16:creationId xmlns:a16="http://schemas.microsoft.com/office/drawing/2014/main" id="{92C46A49-65BC-8F42-811F-91B4D56DCEBD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043850"/>
                  <a:ext cx="349206" cy="348953"/>
                </a:xfrm>
                <a:prstGeom prst="rect">
                  <a:avLst/>
                </a:prstGeom>
                <a:solidFill>
                  <a:srgbClr val="B9CDD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7" name="Rektangel 76">
                  <a:extLst>
                    <a:ext uri="{FF2B5EF4-FFF2-40B4-BE49-F238E27FC236}">
                      <a16:creationId xmlns:a16="http://schemas.microsoft.com/office/drawing/2014/main" id="{5E55C8F9-8122-6F4E-93E7-ED3EB0D8C773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525265"/>
                  <a:ext cx="349206" cy="348953"/>
                </a:xfrm>
                <a:prstGeom prst="rect">
                  <a:avLst/>
                </a:prstGeom>
                <a:solidFill>
                  <a:srgbClr val="E3E3E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8" name="Rektangel 77">
                  <a:extLst>
                    <a:ext uri="{FF2B5EF4-FFF2-40B4-BE49-F238E27FC236}">
                      <a16:creationId xmlns:a16="http://schemas.microsoft.com/office/drawing/2014/main" id="{CFA965EF-1D07-404A-883C-85BEA799519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6046950"/>
                  <a:ext cx="349206" cy="348953"/>
                </a:xfrm>
                <a:prstGeom prst="rect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sp>
          <p:nvSpPr>
            <p:cNvPr id="43" name="TekstSylinder 42">
              <a:extLst>
                <a:ext uri="{FF2B5EF4-FFF2-40B4-BE49-F238E27FC236}">
                  <a16:creationId xmlns:a16="http://schemas.microsoft.com/office/drawing/2014/main" id="{FF04F3AC-FDCA-4246-A013-6D83D4D01BB6}"/>
                </a:ext>
              </a:extLst>
            </p:cNvPr>
            <p:cNvSpPr txBox="1"/>
            <p:nvPr userDrawn="1"/>
          </p:nvSpPr>
          <p:spPr>
            <a:xfrm>
              <a:off x="12721683" y="201800"/>
              <a:ext cx="1474985" cy="4001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nb-NO" sz="1000"/>
                <a:t>Bruk pipette for å hente bakgrunnsfarge: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91635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rast">
    <p:bg>
      <p:bgPr>
        <a:solidFill>
          <a:srgbClr val="DED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e 6">
            <a:extLst>
              <a:ext uri="{FF2B5EF4-FFF2-40B4-BE49-F238E27FC236}">
                <a16:creationId xmlns:a16="http://schemas.microsoft.com/office/drawing/2014/main" id="{7AD17536-8FCE-4919-821E-9239A1D48E5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A875D19A-8CC1-4889-8892-B5B50624931A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8773BE3D-DA41-482F-83BF-9A91575BA09F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32FA4634-5B79-4866-B707-C176F328081E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BA83C89B-9811-4520-BB3C-30CFDD6E66D0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C9C78CC-9412-4AA4-B434-B4D22157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A5D01F-E9AD-44CE-918D-F0BB37CB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8904BD-A4B6-438E-B5FA-5603CF56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9CDB3EE6-3F18-C34C-831E-2CF8E7298FBD}"/>
              </a:ext>
            </a:extLst>
          </p:cNvPr>
          <p:cNvGrpSpPr/>
          <p:nvPr userDrawn="1"/>
        </p:nvGrpSpPr>
        <p:grpSpPr>
          <a:xfrm>
            <a:off x="12462257" y="0"/>
            <a:ext cx="2008123" cy="6858000"/>
            <a:chOff x="12462257" y="0"/>
            <a:chExt cx="2008123" cy="6858000"/>
          </a:xfrm>
        </p:grpSpPr>
        <p:grpSp>
          <p:nvGrpSpPr>
            <p:cNvPr id="38" name="Gruppe 37">
              <a:extLst>
                <a:ext uri="{FF2B5EF4-FFF2-40B4-BE49-F238E27FC236}">
                  <a16:creationId xmlns:a16="http://schemas.microsoft.com/office/drawing/2014/main" id="{3D93174C-1A86-9C4D-A1E1-864D58FEC8CD}"/>
                </a:ext>
              </a:extLst>
            </p:cNvPr>
            <p:cNvGrpSpPr/>
            <p:nvPr userDrawn="1"/>
          </p:nvGrpSpPr>
          <p:grpSpPr>
            <a:xfrm>
              <a:off x="12462257" y="0"/>
              <a:ext cx="2008123" cy="6858000"/>
              <a:chOff x="12335257" y="0"/>
              <a:chExt cx="1539493" cy="6858000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F61CB8A3-E6AC-7C40-87BC-1F81AEFCEE59}"/>
                  </a:ext>
                </a:extLst>
              </p:cNvPr>
              <p:cNvSpPr/>
              <p:nvPr userDrawn="1"/>
            </p:nvSpPr>
            <p:spPr>
              <a:xfrm>
                <a:off x="12335257" y="0"/>
                <a:ext cx="1539493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44" name="Gruppe 43">
                <a:extLst>
                  <a:ext uri="{FF2B5EF4-FFF2-40B4-BE49-F238E27FC236}">
                    <a16:creationId xmlns:a16="http://schemas.microsoft.com/office/drawing/2014/main" id="{9887A894-1B37-D94A-A15F-621D87E80FDC}"/>
                  </a:ext>
                </a:extLst>
              </p:cNvPr>
              <p:cNvGrpSpPr/>
              <p:nvPr userDrawn="1"/>
            </p:nvGrpSpPr>
            <p:grpSpPr>
              <a:xfrm>
                <a:off x="12534146" y="751172"/>
                <a:ext cx="1130774" cy="5779280"/>
                <a:chOff x="12534137" y="-733178"/>
                <a:chExt cx="349207" cy="7129081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E149C256-5CBE-8446-B712-DD401E8671E5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733178"/>
                  <a:ext cx="349201" cy="348953"/>
                </a:xfrm>
                <a:prstGeom prst="rect">
                  <a:avLst/>
                </a:prstGeom>
                <a:solidFill>
                  <a:srgbClr val="B2DCD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8" name="Rektangel 47">
                  <a:extLst>
                    <a:ext uri="{FF2B5EF4-FFF2-40B4-BE49-F238E27FC236}">
                      <a16:creationId xmlns:a16="http://schemas.microsoft.com/office/drawing/2014/main" id="{BB061BF9-E579-D54D-8A2C-60786F5809FD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251759"/>
                  <a:ext cx="349202" cy="348953"/>
                </a:xfrm>
                <a:prstGeom prst="rect">
                  <a:avLst/>
                </a:prstGeom>
                <a:solidFill>
                  <a:srgbClr val="E6E3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FBD7D15D-BD9F-6D4C-83A1-C814E11C53DC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229660"/>
                  <a:ext cx="349203" cy="348953"/>
                </a:xfrm>
                <a:prstGeom prst="rect">
                  <a:avLst/>
                </a:prstGeom>
                <a:solidFill>
                  <a:srgbClr val="BEDAC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0" name="Rektangel 49">
                  <a:extLst>
                    <a:ext uri="{FF2B5EF4-FFF2-40B4-BE49-F238E27FC236}">
                      <a16:creationId xmlns:a16="http://schemas.microsoft.com/office/drawing/2014/main" id="{AB41C1BB-6F3D-1A4E-9922-F0DA1EC0EED2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711079"/>
                  <a:ext cx="349204" cy="348953"/>
                </a:xfrm>
                <a:prstGeom prst="rect">
                  <a:avLst/>
                </a:prstGeom>
                <a:solidFill>
                  <a:srgbClr val="E8D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7BA8F830-D8C6-DF45-B673-BE1D0CC5A5AE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192499"/>
                  <a:ext cx="349205" cy="348953"/>
                </a:xfrm>
                <a:prstGeom prst="rect">
                  <a:avLst/>
                </a:prstGeom>
                <a:solidFill>
                  <a:srgbClr val="D4D5C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4E12FC7F-77F2-EF47-8985-1C9611C9777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673917"/>
                  <a:ext cx="349206" cy="348953"/>
                </a:xfrm>
                <a:prstGeom prst="rect">
                  <a:avLst/>
                </a:prstGeom>
                <a:solidFill>
                  <a:srgbClr val="F6B6B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957FB678-824D-CE41-A8C2-E26DCA0CBE36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155336"/>
                  <a:ext cx="349206" cy="348953"/>
                </a:xfrm>
                <a:prstGeom prst="rect">
                  <a:avLst/>
                </a:prstGeom>
                <a:solidFill>
                  <a:srgbClr val="D2B9C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4" name="Rektangel 53">
                  <a:extLst>
                    <a:ext uri="{FF2B5EF4-FFF2-40B4-BE49-F238E27FC236}">
                      <a16:creationId xmlns:a16="http://schemas.microsoft.com/office/drawing/2014/main" id="{C4B4B958-D20F-3C43-85C3-67A8EDCFCD8C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636755"/>
                  <a:ext cx="349206" cy="348953"/>
                </a:xfrm>
                <a:prstGeom prst="rect">
                  <a:avLst/>
                </a:prstGeom>
                <a:solidFill>
                  <a:srgbClr val="EBE6D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FDE3110A-A5DC-AF4C-945B-EC7C67DFC37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118174"/>
                  <a:ext cx="349206" cy="348953"/>
                </a:xfrm>
                <a:prstGeom prst="rect">
                  <a:avLst/>
                </a:prstGeom>
                <a:solidFill>
                  <a:srgbClr val="F0E1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6" name="Rektangel 55">
                  <a:extLst>
                    <a:ext uri="{FF2B5EF4-FFF2-40B4-BE49-F238E27FC236}">
                      <a16:creationId xmlns:a16="http://schemas.microsoft.com/office/drawing/2014/main" id="{86ECBA4C-2CF6-614E-92AF-8E35E6412626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599594"/>
                  <a:ext cx="349206" cy="348953"/>
                </a:xfrm>
                <a:prstGeom prst="rect">
                  <a:avLst/>
                </a:prstGeom>
                <a:solidFill>
                  <a:srgbClr val="AEDC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BBF03A5A-2014-214D-A0FC-02862B6F2AF0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081012"/>
                  <a:ext cx="349206" cy="348953"/>
                </a:xfrm>
                <a:prstGeom prst="rect">
                  <a:avLst/>
                </a:prstGeom>
                <a:solidFill>
                  <a:srgbClr val="BBC7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156AEE7B-2FBF-5442-ABDE-EAD40E08D93F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562431"/>
                  <a:ext cx="349206" cy="348953"/>
                </a:xfrm>
                <a:prstGeom prst="rect">
                  <a:avLst/>
                </a:prstGeom>
                <a:solidFill>
                  <a:srgbClr val="C0DCB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3FB8F8FB-0D29-7B47-B5D2-D1D2E64B6323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043850"/>
                  <a:ext cx="349206" cy="348953"/>
                </a:xfrm>
                <a:prstGeom prst="rect">
                  <a:avLst/>
                </a:prstGeom>
                <a:solidFill>
                  <a:srgbClr val="B9CDD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1657A8B9-DFB4-AB4E-8B06-66A6E630C52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525265"/>
                  <a:ext cx="349206" cy="348953"/>
                </a:xfrm>
                <a:prstGeom prst="rect">
                  <a:avLst/>
                </a:prstGeom>
                <a:solidFill>
                  <a:srgbClr val="E3E3E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35" name="Rektangel 34">
                  <a:extLst>
                    <a:ext uri="{FF2B5EF4-FFF2-40B4-BE49-F238E27FC236}">
                      <a16:creationId xmlns:a16="http://schemas.microsoft.com/office/drawing/2014/main" id="{A6F52394-18C2-094A-B421-5016C74FEDB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6046950"/>
                  <a:ext cx="349206" cy="348953"/>
                </a:xfrm>
                <a:prstGeom prst="rect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sp>
          <p:nvSpPr>
            <p:cNvPr id="36" name="TekstSylinder 35">
              <a:extLst>
                <a:ext uri="{FF2B5EF4-FFF2-40B4-BE49-F238E27FC236}">
                  <a16:creationId xmlns:a16="http://schemas.microsoft.com/office/drawing/2014/main" id="{4E1F10C2-2107-B14B-B4C7-2FD45FC44947}"/>
                </a:ext>
              </a:extLst>
            </p:cNvPr>
            <p:cNvSpPr txBox="1"/>
            <p:nvPr userDrawn="1"/>
          </p:nvSpPr>
          <p:spPr>
            <a:xfrm>
              <a:off x="12721683" y="201800"/>
              <a:ext cx="1474985" cy="4001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nb-NO" sz="1000"/>
                <a:t>Bruk pipette for å hente bakgrunnsfarge:</a:t>
              </a:r>
            </a:p>
          </p:txBody>
        </p:sp>
      </p:grpSp>
      <p:sp>
        <p:nvSpPr>
          <p:cNvPr id="63" name="Plassholder for tekst 3">
            <a:extLst>
              <a:ext uri="{FF2B5EF4-FFF2-40B4-BE49-F238E27FC236}">
                <a16:creationId xmlns:a16="http://schemas.microsoft.com/office/drawing/2014/main" id="{762D4AE1-C091-524B-B8D7-9E670F0398F1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2928000" y="261000"/>
            <a:ext cx="6336000" cy="6336000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4000" b="0"/>
            </a:lvl1pPr>
          </a:lstStyle>
          <a:p>
            <a:pPr lvl="0"/>
            <a:r>
              <a:rPr lang="nb-NO"/>
              <a:t>Klikk for å legge inn tekst som skal ha større fokus</a:t>
            </a:r>
          </a:p>
        </p:txBody>
      </p:sp>
    </p:spTree>
    <p:extLst>
      <p:ext uri="{BB962C8B-B14F-4D97-AF65-F5344CB8AC3E}">
        <p14:creationId xmlns:p14="http://schemas.microsoft.com/office/powerpoint/2010/main" val="20712575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">
    <p:bg>
      <p:bgPr>
        <a:solidFill>
          <a:srgbClr val="E4C9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ssholder for tekst 3">
            <a:extLst>
              <a:ext uri="{FF2B5EF4-FFF2-40B4-BE49-F238E27FC236}">
                <a16:creationId xmlns:a16="http://schemas.microsoft.com/office/drawing/2014/main" id="{9F6BE710-F9E9-614B-A7DD-BDE28C1A879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71134" y="3429000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Klikk for å skrive inn tekst i sirkelen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A733E570-77C6-422C-BB1F-0E09C871BED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147175B1-7B11-4C9C-B00A-4DE2566C0997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5782CFA8-0E34-4F9F-9C1E-9428F66F413A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9D08F44D-227F-4942-93D8-08B949AD2C25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2BA98D54-6860-4B04-999C-C80DDD7C63A4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C9C78CC-9412-4AA4-B434-B4D22157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A5D01F-E9AD-44CE-918D-F0BB37CB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8904BD-A4B6-438E-B5FA-5603CF56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4638A24E-CE38-46A3-BEA3-9BE9A8D2A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135" y="1296162"/>
            <a:ext cx="7073265" cy="2062103"/>
          </a:xfrm>
        </p:spPr>
        <p:txBody>
          <a:bodyPr>
            <a:noAutofit/>
          </a:bodyPr>
          <a:lstStyle>
            <a:lvl1pPr>
              <a:defRPr sz="6700"/>
            </a:lvl1pPr>
          </a:lstStyle>
          <a:p>
            <a:r>
              <a:rPr lang="nb-NO"/>
              <a:t>Klikk for å skrive navn på kapittel</a:t>
            </a:r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0AC2A183-5DD7-6B4A-B1E2-C4F96F16D9D4}"/>
              </a:ext>
            </a:extLst>
          </p:cNvPr>
          <p:cNvGrpSpPr/>
          <p:nvPr userDrawn="1"/>
        </p:nvGrpSpPr>
        <p:grpSpPr>
          <a:xfrm>
            <a:off x="12462257" y="0"/>
            <a:ext cx="2008123" cy="6858000"/>
            <a:chOff x="12462257" y="0"/>
            <a:chExt cx="2008123" cy="6858000"/>
          </a:xfrm>
        </p:grpSpPr>
        <p:grpSp>
          <p:nvGrpSpPr>
            <p:cNvPr id="63" name="Gruppe 62">
              <a:extLst>
                <a:ext uri="{FF2B5EF4-FFF2-40B4-BE49-F238E27FC236}">
                  <a16:creationId xmlns:a16="http://schemas.microsoft.com/office/drawing/2014/main" id="{01E8C0F3-EA77-D44E-B5E8-C44DC64CDBF7}"/>
                </a:ext>
              </a:extLst>
            </p:cNvPr>
            <p:cNvGrpSpPr/>
            <p:nvPr userDrawn="1"/>
          </p:nvGrpSpPr>
          <p:grpSpPr>
            <a:xfrm>
              <a:off x="12462257" y="0"/>
              <a:ext cx="2008123" cy="6858000"/>
              <a:chOff x="12335257" y="0"/>
              <a:chExt cx="1539493" cy="6858000"/>
            </a:xfrm>
          </p:grpSpPr>
          <p:sp>
            <p:nvSpPr>
              <p:cNvPr id="65" name="Rektangel 64">
                <a:extLst>
                  <a:ext uri="{FF2B5EF4-FFF2-40B4-BE49-F238E27FC236}">
                    <a16:creationId xmlns:a16="http://schemas.microsoft.com/office/drawing/2014/main" id="{9CE69D2C-57E9-A24E-A09B-34D7087C692E}"/>
                  </a:ext>
                </a:extLst>
              </p:cNvPr>
              <p:cNvSpPr/>
              <p:nvPr userDrawn="1"/>
            </p:nvSpPr>
            <p:spPr>
              <a:xfrm>
                <a:off x="12335257" y="0"/>
                <a:ext cx="1539493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6" name="Gruppe 65">
                <a:extLst>
                  <a:ext uri="{FF2B5EF4-FFF2-40B4-BE49-F238E27FC236}">
                    <a16:creationId xmlns:a16="http://schemas.microsoft.com/office/drawing/2014/main" id="{85651DE9-FAD8-A94F-8E5C-D6A04A99033D}"/>
                  </a:ext>
                </a:extLst>
              </p:cNvPr>
              <p:cNvGrpSpPr/>
              <p:nvPr userDrawn="1"/>
            </p:nvGrpSpPr>
            <p:grpSpPr>
              <a:xfrm>
                <a:off x="12534146" y="751172"/>
                <a:ext cx="1130774" cy="5779280"/>
                <a:chOff x="12534137" y="-733178"/>
                <a:chExt cx="349207" cy="7129081"/>
              </a:xfrm>
            </p:grpSpPr>
            <p:sp>
              <p:nvSpPr>
                <p:cNvPr id="67" name="Rektangel 66">
                  <a:extLst>
                    <a:ext uri="{FF2B5EF4-FFF2-40B4-BE49-F238E27FC236}">
                      <a16:creationId xmlns:a16="http://schemas.microsoft.com/office/drawing/2014/main" id="{1BE35286-7749-E34F-B325-C306BB37F266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733178"/>
                  <a:ext cx="349201" cy="348953"/>
                </a:xfrm>
                <a:prstGeom prst="rect">
                  <a:avLst/>
                </a:prstGeom>
                <a:solidFill>
                  <a:srgbClr val="B2DCD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8" name="Rektangel 67">
                  <a:extLst>
                    <a:ext uri="{FF2B5EF4-FFF2-40B4-BE49-F238E27FC236}">
                      <a16:creationId xmlns:a16="http://schemas.microsoft.com/office/drawing/2014/main" id="{49D8DBD6-B00A-D94E-9CC1-22BD654ADD2F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251759"/>
                  <a:ext cx="349202" cy="348953"/>
                </a:xfrm>
                <a:prstGeom prst="rect">
                  <a:avLst/>
                </a:prstGeom>
                <a:solidFill>
                  <a:srgbClr val="E6E3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9" name="Rektangel 68">
                  <a:extLst>
                    <a:ext uri="{FF2B5EF4-FFF2-40B4-BE49-F238E27FC236}">
                      <a16:creationId xmlns:a16="http://schemas.microsoft.com/office/drawing/2014/main" id="{49A4E56C-9777-1D44-8989-6F498975C6A3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229660"/>
                  <a:ext cx="349203" cy="348953"/>
                </a:xfrm>
                <a:prstGeom prst="rect">
                  <a:avLst/>
                </a:prstGeom>
                <a:solidFill>
                  <a:srgbClr val="BEDAC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0" name="Rektangel 69">
                  <a:extLst>
                    <a:ext uri="{FF2B5EF4-FFF2-40B4-BE49-F238E27FC236}">
                      <a16:creationId xmlns:a16="http://schemas.microsoft.com/office/drawing/2014/main" id="{6E8F0E40-3DE9-0149-92F4-799A1FB23BAC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711079"/>
                  <a:ext cx="349204" cy="348953"/>
                </a:xfrm>
                <a:prstGeom prst="rect">
                  <a:avLst/>
                </a:prstGeom>
                <a:solidFill>
                  <a:srgbClr val="E8D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1" name="Rektangel 70">
                  <a:extLst>
                    <a:ext uri="{FF2B5EF4-FFF2-40B4-BE49-F238E27FC236}">
                      <a16:creationId xmlns:a16="http://schemas.microsoft.com/office/drawing/2014/main" id="{05C7716F-43A8-414C-84E2-F35457611C7E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192499"/>
                  <a:ext cx="349205" cy="348953"/>
                </a:xfrm>
                <a:prstGeom prst="rect">
                  <a:avLst/>
                </a:prstGeom>
                <a:solidFill>
                  <a:srgbClr val="D4D5C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2" name="Rektangel 71">
                  <a:extLst>
                    <a:ext uri="{FF2B5EF4-FFF2-40B4-BE49-F238E27FC236}">
                      <a16:creationId xmlns:a16="http://schemas.microsoft.com/office/drawing/2014/main" id="{DEE2B9F5-AA17-2A42-96D1-04729AF82B80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673917"/>
                  <a:ext cx="349206" cy="348953"/>
                </a:xfrm>
                <a:prstGeom prst="rect">
                  <a:avLst/>
                </a:prstGeom>
                <a:solidFill>
                  <a:srgbClr val="F6B6B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3" name="Rektangel 72">
                  <a:extLst>
                    <a:ext uri="{FF2B5EF4-FFF2-40B4-BE49-F238E27FC236}">
                      <a16:creationId xmlns:a16="http://schemas.microsoft.com/office/drawing/2014/main" id="{18045815-E75C-3C4F-BCFB-13DC6758706A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155336"/>
                  <a:ext cx="349206" cy="348953"/>
                </a:xfrm>
                <a:prstGeom prst="rect">
                  <a:avLst/>
                </a:prstGeom>
                <a:solidFill>
                  <a:srgbClr val="D2B9C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4" name="Rektangel 73">
                  <a:extLst>
                    <a:ext uri="{FF2B5EF4-FFF2-40B4-BE49-F238E27FC236}">
                      <a16:creationId xmlns:a16="http://schemas.microsoft.com/office/drawing/2014/main" id="{786C0379-065F-6E44-9360-7E9EB0366F5B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636755"/>
                  <a:ext cx="349206" cy="348953"/>
                </a:xfrm>
                <a:prstGeom prst="rect">
                  <a:avLst/>
                </a:prstGeom>
                <a:solidFill>
                  <a:srgbClr val="EBE6D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5" name="Rektangel 74">
                  <a:extLst>
                    <a:ext uri="{FF2B5EF4-FFF2-40B4-BE49-F238E27FC236}">
                      <a16:creationId xmlns:a16="http://schemas.microsoft.com/office/drawing/2014/main" id="{6C420DE5-B9A4-1145-9C4D-14AA82359356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118174"/>
                  <a:ext cx="349206" cy="348953"/>
                </a:xfrm>
                <a:prstGeom prst="rect">
                  <a:avLst/>
                </a:prstGeom>
                <a:solidFill>
                  <a:srgbClr val="F0E1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6" name="Rektangel 75">
                  <a:extLst>
                    <a:ext uri="{FF2B5EF4-FFF2-40B4-BE49-F238E27FC236}">
                      <a16:creationId xmlns:a16="http://schemas.microsoft.com/office/drawing/2014/main" id="{C4F898B4-F783-0549-9A68-ED00D5B3A628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599594"/>
                  <a:ext cx="349206" cy="348953"/>
                </a:xfrm>
                <a:prstGeom prst="rect">
                  <a:avLst/>
                </a:prstGeom>
                <a:solidFill>
                  <a:srgbClr val="AEDC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7" name="Rektangel 76">
                  <a:extLst>
                    <a:ext uri="{FF2B5EF4-FFF2-40B4-BE49-F238E27FC236}">
                      <a16:creationId xmlns:a16="http://schemas.microsoft.com/office/drawing/2014/main" id="{D7A81E1D-D2BE-2B4E-8D01-56D754C8C90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081012"/>
                  <a:ext cx="349206" cy="348953"/>
                </a:xfrm>
                <a:prstGeom prst="rect">
                  <a:avLst/>
                </a:prstGeom>
                <a:solidFill>
                  <a:srgbClr val="BBC7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8" name="Rektangel 77">
                  <a:extLst>
                    <a:ext uri="{FF2B5EF4-FFF2-40B4-BE49-F238E27FC236}">
                      <a16:creationId xmlns:a16="http://schemas.microsoft.com/office/drawing/2014/main" id="{B4C2D9A1-4389-D240-BBE0-BC0C8C19042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562431"/>
                  <a:ext cx="349206" cy="348953"/>
                </a:xfrm>
                <a:prstGeom prst="rect">
                  <a:avLst/>
                </a:prstGeom>
                <a:solidFill>
                  <a:srgbClr val="C0DCB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9" name="Rektangel 78">
                  <a:extLst>
                    <a:ext uri="{FF2B5EF4-FFF2-40B4-BE49-F238E27FC236}">
                      <a16:creationId xmlns:a16="http://schemas.microsoft.com/office/drawing/2014/main" id="{A0CD49D0-5FE9-BE43-A0A3-A26C89705570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043850"/>
                  <a:ext cx="349206" cy="348953"/>
                </a:xfrm>
                <a:prstGeom prst="rect">
                  <a:avLst/>
                </a:prstGeom>
                <a:solidFill>
                  <a:srgbClr val="B9CDD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0" name="Rektangel 79">
                  <a:extLst>
                    <a:ext uri="{FF2B5EF4-FFF2-40B4-BE49-F238E27FC236}">
                      <a16:creationId xmlns:a16="http://schemas.microsoft.com/office/drawing/2014/main" id="{59BCA479-9749-9949-9702-279F12CFD500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525265"/>
                  <a:ext cx="349206" cy="348953"/>
                </a:xfrm>
                <a:prstGeom prst="rect">
                  <a:avLst/>
                </a:prstGeom>
                <a:solidFill>
                  <a:srgbClr val="E3E3E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1" name="Rektangel 80">
                  <a:extLst>
                    <a:ext uri="{FF2B5EF4-FFF2-40B4-BE49-F238E27FC236}">
                      <a16:creationId xmlns:a16="http://schemas.microsoft.com/office/drawing/2014/main" id="{97634094-7A98-4E45-A4F6-F53A466F9A2C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6046950"/>
                  <a:ext cx="349206" cy="348953"/>
                </a:xfrm>
                <a:prstGeom prst="rect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sp>
          <p:nvSpPr>
            <p:cNvPr id="64" name="TekstSylinder 63">
              <a:extLst>
                <a:ext uri="{FF2B5EF4-FFF2-40B4-BE49-F238E27FC236}">
                  <a16:creationId xmlns:a16="http://schemas.microsoft.com/office/drawing/2014/main" id="{348CCD61-AA8B-0E4A-80B4-994DE8BD7EA2}"/>
                </a:ext>
              </a:extLst>
            </p:cNvPr>
            <p:cNvSpPr txBox="1"/>
            <p:nvPr userDrawn="1"/>
          </p:nvSpPr>
          <p:spPr>
            <a:xfrm>
              <a:off x="12721683" y="201800"/>
              <a:ext cx="1474985" cy="4001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nb-NO" sz="1000"/>
                <a:t>Bruk pipette for å hente bakgrunnsfarge: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307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med ikon">
    <p:bg>
      <p:bgPr>
        <a:solidFill>
          <a:srgbClr val="E4C9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e 7">
            <a:extLst>
              <a:ext uri="{FF2B5EF4-FFF2-40B4-BE49-F238E27FC236}">
                <a16:creationId xmlns:a16="http://schemas.microsoft.com/office/drawing/2014/main" id="{A733E570-77C6-422C-BB1F-0E09C871BED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147175B1-7B11-4C9C-B00A-4DE2566C0997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5782CFA8-0E34-4F9F-9C1E-9428F66F413A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9D08F44D-227F-4942-93D8-08B949AD2C25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2BA98D54-6860-4B04-999C-C80DDD7C63A4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C9C78CC-9412-4AA4-B434-B4D22157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A5D01F-E9AD-44CE-918D-F0BB37CB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8904BD-A4B6-438E-B5FA-5603CF56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4638A24E-CE38-46A3-BEA3-9BE9A8D2A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135" y="1296162"/>
            <a:ext cx="7073265" cy="2062103"/>
          </a:xfrm>
        </p:spPr>
        <p:txBody>
          <a:bodyPr>
            <a:noAutofit/>
          </a:bodyPr>
          <a:lstStyle>
            <a:lvl1pPr>
              <a:defRPr sz="6700"/>
            </a:lvl1pPr>
          </a:lstStyle>
          <a:p>
            <a:r>
              <a:rPr lang="nb-NO"/>
              <a:t>Klikk for å skrive navn på kapittel</a:t>
            </a:r>
          </a:p>
        </p:txBody>
      </p:sp>
      <p:sp>
        <p:nvSpPr>
          <p:cNvPr id="62" name="Plassholder for bilde 4">
            <a:extLst>
              <a:ext uri="{FF2B5EF4-FFF2-40B4-BE49-F238E27FC236}">
                <a16:creationId xmlns:a16="http://schemas.microsoft.com/office/drawing/2014/main" id="{E4D0152C-8ADC-A140-985F-64DA3E7E289F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8771133" y="3447073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for å sette inn ikon</a:t>
            </a:r>
          </a:p>
        </p:txBody>
      </p: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D2DEEEC9-314C-C748-938C-D538708E9B47}"/>
              </a:ext>
            </a:extLst>
          </p:cNvPr>
          <p:cNvGrpSpPr/>
          <p:nvPr userDrawn="1"/>
        </p:nvGrpSpPr>
        <p:grpSpPr>
          <a:xfrm>
            <a:off x="12462257" y="0"/>
            <a:ext cx="2008123" cy="6858000"/>
            <a:chOff x="12462257" y="0"/>
            <a:chExt cx="2008123" cy="6858000"/>
          </a:xfrm>
        </p:grpSpPr>
        <p:grpSp>
          <p:nvGrpSpPr>
            <p:cNvPr id="64" name="Gruppe 63">
              <a:extLst>
                <a:ext uri="{FF2B5EF4-FFF2-40B4-BE49-F238E27FC236}">
                  <a16:creationId xmlns:a16="http://schemas.microsoft.com/office/drawing/2014/main" id="{C905C178-0856-4B48-ABCB-45625E38471C}"/>
                </a:ext>
              </a:extLst>
            </p:cNvPr>
            <p:cNvGrpSpPr/>
            <p:nvPr userDrawn="1"/>
          </p:nvGrpSpPr>
          <p:grpSpPr>
            <a:xfrm>
              <a:off x="12462257" y="0"/>
              <a:ext cx="2008123" cy="6858000"/>
              <a:chOff x="12335257" y="0"/>
              <a:chExt cx="1539493" cy="6858000"/>
            </a:xfrm>
          </p:grpSpPr>
          <p:sp>
            <p:nvSpPr>
              <p:cNvPr id="66" name="Rektangel 65">
                <a:extLst>
                  <a:ext uri="{FF2B5EF4-FFF2-40B4-BE49-F238E27FC236}">
                    <a16:creationId xmlns:a16="http://schemas.microsoft.com/office/drawing/2014/main" id="{9BE846D8-7F04-B546-9ED5-A28F6FBCAD28}"/>
                  </a:ext>
                </a:extLst>
              </p:cNvPr>
              <p:cNvSpPr/>
              <p:nvPr userDrawn="1"/>
            </p:nvSpPr>
            <p:spPr>
              <a:xfrm>
                <a:off x="12335257" y="0"/>
                <a:ext cx="1539493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7" name="Gruppe 66">
                <a:extLst>
                  <a:ext uri="{FF2B5EF4-FFF2-40B4-BE49-F238E27FC236}">
                    <a16:creationId xmlns:a16="http://schemas.microsoft.com/office/drawing/2014/main" id="{EE65E209-F2E5-8740-AE82-E79C766860A1}"/>
                  </a:ext>
                </a:extLst>
              </p:cNvPr>
              <p:cNvGrpSpPr/>
              <p:nvPr userDrawn="1"/>
            </p:nvGrpSpPr>
            <p:grpSpPr>
              <a:xfrm>
                <a:off x="12534146" y="751172"/>
                <a:ext cx="1130774" cy="5779280"/>
                <a:chOff x="12534137" y="-733178"/>
                <a:chExt cx="349207" cy="7129081"/>
              </a:xfrm>
            </p:grpSpPr>
            <p:sp>
              <p:nvSpPr>
                <p:cNvPr id="68" name="Rektangel 67">
                  <a:extLst>
                    <a:ext uri="{FF2B5EF4-FFF2-40B4-BE49-F238E27FC236}">
                      <a16:creationId xmlns:a16="http://schemas.microsoft.com/office/drawing/2014/main" id="{46FC53F1-4148-2F47-B868-4F7036903AA6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733178"/>
                  <a:ext cx="349201" cy="348953"/>
                </a:xfrm>
                <a:prstGeom prst="rect">
                  <a:avLst/>
                </a:prstGeom>
                <a:solidFill>
                  <a:srgbClr val="B2DCD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69" name="Rektangel 68">
                  <a:extLst>
                    <a:ext uri="{FF2B5EF4-FFF2-40B4-BE49-F238E27FC236}">
                      <a16:creationId xmlns:a16="http://schemas.microsoft.com/office/drawing/2014/main" id="{2BC8A09A-4460-0545-9CBF-974480C287EE}"/>
                    </a:ext>
                  </a:extLst>
                </p:cNvPr>
                <p:cNvSpPr/>
                <p:nvPr userDrawn="1"/>
              </p:nvSpPr>
              <p:spPr>
                <a:xfrm flipV="1">
                  <a:off x="12534141" y="-251759"/>
                  <a:ext cx="349202" cy="348953"/>
                </a:xfrm>
                <a:prstGeom prst="rect">
                  <a:avLst/>
                </a:prstGeom>
                <a:solidFill>
                  <a:srgbClr val="E6E3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0" name="Rektangel 69">
                  <a:extLst>
                    <a:ext uri="{FF2B5EF4-FFF2-40B4-BE49-F238E27FC236}">
                      <a16:creationId xmlns:a16="http://schemas.microsoft.com/office/drawing/2014/main" id="{C7AE777F-D964-2845-85D8-51A1506726B4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229660"/>
                  <a:ext cx="349203" cy="348953"/>
                </a:xfrm>
                <a:prstGeom prst="rect">
                  <a:avLst/>
                </a:prstGeom>
                <a:solidFill>
                  <a:srgbClr val="BEDAC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1" name="Rektangel 70">
                  <a:extLst>
                    <a:ext uri="{FF2B5EF4-FFF2-40B4-BE49-F238E27FC236}">
                      <a16:creationId xmlns:a16="http://schemas.microsoft.com/office/drawing/2014/main" id="{25943E33-1C99-A147-8915-4689E541E90E}"/>
                    </a:ext>
                  </a:extLst>
                </p:cNvPr>
                <p:cNvSpPr/>
                <p:nvPr userDrawn="1"/>
              </p:nvSpPr>
              <p:spPr>
                <a:xfrm flipV="1">
                  <a:off x="12534140" y="711079"/>
                  <a:ext cx="349204" cy="348953"/>
                </a:xfrm>
                <a:prstGeom prst="rect">
                  <a:avLst/>
                </a:prstGeom>
                <a:solidFill>
                  <a:srgbClr val="E8D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2" name="Rektangel 71">
                  <a:extLst>
                    <a:ext uri="{FF2B5EF4-FFF2-40B4-BE49-F238E27FC236}">
                      <a16:creationId xmlns:a16="http://schemas.microsoft.com/office/drawing/2014/main" id="{D387A59B-1BA7-344E-89FB-E9D7A43A26FE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192499"/>
                  <a:ext cx="349205" cy="348953"/>
                </a:xfrm>
                <a:prstGeom prst="rect">
                  <a:avLst/>
                </a:prstGeom>
                <a:solidFill>
                  <a:srgbClr val="D4D5C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3" name="Rektangel 72">
                  <a:extLst>
                    <a:ext uri="{FF2B5EF4-FFF2-40B4-BE49-F238E27FC236}">
                      <a16:creationId xmlns:a16="http://schemas.microsoft.com/office/drawing/2014/main" id="{F4E561A6-8B09-A644-891C-07D0C67F4853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1673917"/>
                  <a:ext cx="349206" cy="348953"/>
                </a:xfrm>
                <a:prstGeom prst="rect">
                  <a:avLst/>
                </a:prstGeom>
                <a:solidFill>
                  <a:srgbClr val="F6B6B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4" name="Rektangel 73">
                  <a:extLst>
                    <a:ext uri="{FF2B5EF4-FFF2-40B4-BE49-F238E27FC236}">
                      <a16:creationId xmlns:a16="http://schemas.microsoft.com/office/drawing/2014/main" id="{9E77B3CC-9C56-1D46-B60C-18BC981C6E23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155336"/>
                  <a:ext cx="349206" cy="348953"/>
                </a:xfrm>
                <a:prstGeom prst="rect">
                  <a:avLst/>
                </a:prstGeom>
                <a:solidFill>
                  <a:srgbClr val="D2B9C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5" name="Rektangel 74">
                  <a:extLst>
                    <a:ext uri="{FF2B5EF4-FFF2-40B4-BE49-F238E27FC236}">
                      <a16:creationId xmlns:a16="http://schemas.microsoft.com/office/drawing/2014/main" id="{7B0AC0D9-62C9-9F42-8D8E-FCC78E0F4E20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2636755"/>
                  <a:ext cx="349206" cy="348953"/>
                </a:xfrm>
                <a:prstGeom prst="rect">
                  <a:avLst/>
                </a:prstGeom>
                <a:solidFill>
                  <a:srgbClr val="EBE6D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6" name="Rektangel 75">
                  <a:extLst>
                    <a:ext uri="{FF2B5EF4-FFF2-40B4-BE49-F238E27FC236}">
                      <a16:creationId xmlns:a16="http://schemas.microsoft.com/office/drawing/2014/main" id="{EA783447-2310-9E49-81B6-AF0802A1FB4F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118174"/>
                  <a:ext cx="349206" cy="348953"/>
                </a:xfrm>
                <a:prstGeom prst="rect">
                  <a:avLst/>
                </a:prstGeom>
                <a:solidFill>
                  <a:srgbClr val="F0E1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7" name="Rektangel 76">
                  <a:extLst>
                    <a:ext uri="{FF2B5EF4-FFF2-40B4-BE49-F238E27FC236}">
                      <a16:creationId xmlns:a16="http://schemas.microsoft.com/office/drawing/2014/main" id="{2EA816C6-42ED-7B4B-9010-377B9EABD9D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3599594"/>
                  <a:ext cx="349206" cy="348953"/>
                </a:xfrm>
                <a:prstGeom prst="rect">
                  <a:avLst/>
                </a:prstGeom>
                <a:solidFill>
                  <a:srgbClr val="AEDC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8" name="Rektangel 77">
                  <a:extLst>
                    <a:ext uri="{FF2B5EF4-FFF2-40B4-BE49-F238E27FC236}">
                      <a16:creationId xmlns:a16="http://schemas.microsoft.com/office/drawing/2014/main" id="{B035648D-3902-C34E-8B94-FFB2652C85F1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081012"/>
                  <a:ext cx="349206" cy="348953"/>
                </a:xfrm>
                <a:prstGeom prst="rect">
                  <a:avLst/>
                </a:prstGeom>
                <a:solidFill>
                  <a:srgbClr val="BBC7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79" name="Rektangel 78">
                  <a:extLst>
                    <a:ext uri="{FF2B5EF4-FFF2-40B4-BE49-F238E27FC236}">
                      <a16:creationId xmlns:a16="http://schemas.microsoft.com/office/drawing/2014/main" id="{503A50BC-5C2B-3440-ABEC-A7FBB825EAAA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4562431"/>
                  <a:ext cx="349206" cy="348953"/>
                </a:xfrm>
                <a:prstGeom prst="rect">
                  <a:avLst/>
                </a:prstGeom>
                <a:solidFill>
                  <a:srgbClr val="C0DCB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0" name="Rektangel 79">
                  <a:extLst>
                    <a:ext uri="{FF2B5EF4-FFF2-40B4-BE49-F238E27FC236}">
                      <a16:creationId xmlns:a16="http://schemas.microsoft.com/office/drawing/2014/main" id="{3D8E277A-B834-F742-B2C8-2F0F097C96E2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043850"/>
                  <a:ext cx="349206" cy="348953"/>
                </a:xfrm>
                <a:prstGeom prst="rect">
                  <a:avLst/>
                </a:prstGeom>
                <a:solidFill>
                  <a:srgbClr val="B9CDD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1" name="Rektangel 80">
                  <a:extLst>
                    <a:ext uri="{FF2B5EF4-FFF2-40B4-BE49-F238E27FC236}">
                      <a16:creationId xmlns:a16="http://schemas.microsoft.com/office/drawing/2014/main" id="{29A50E48-6F18-8544-A907-9E9CE65FE4C3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5525265"/>
                  <a:ext cx="349206" cy="348953"/>
                </a:xfrm>
                <a:prstGeom prst="rect">
                  <a:avLst/>
                </a:prstGeom>
                <a:solidFill>
                  <a:srgbClr val="E3E3E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  <p:sp>
              <p:nvSpPr>
                <p:cNvPr id="82" name="Rektangel 81">
                  <a:extLst>
                    <a:ext uri="{FF2B5EF4-FFF2-40B4-BE49-F238E27FC236}">
                      <a16:creationId xmlns:a16="http://schemas.microsoft.com/office/drawing/2014/main" id="{733C6505-30C5-6C46-98CC-4826E3768069}"/>
                    </a:ext>
                  </a:extLst>
                </p:cNvPr>
                <p:cNvSpPr/>
                <p:nvPr userDrawn="1"/>
              </p:nvSpPr>
              <p:spPr>
                <a:xfrm flipV="1">
                  <a:off x="12534137" y="6046950"/>
                  <a:ext cx="349206" cy="348953"/>
                </a:xfrm>
                <a:prstGeom prst="rect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b-NO"/>
                </a:p>
              </p:txBody>
            </p:sp>
          </p:grpSp>
        </p:grpSp>
        <p:sp>
          <p:nvSpPr>
            <p:cNvPr id="65" name="TekstSylinder 64">
              <a:extLst>
                <a:ext uri="{FF2B5EF4-FFF2-40B4-BE49-F238E27FC236}">
                  <a16:creationId xmlns:a16="http://schemas.microsoft.com/office/drawing/2014/main" id="{A5AD6D95-E8F4-8A47-9948-843D852CFFF9}"/>
                </a:ext>
              </a:extLst>
            </p:cNvPr>
            <p:cNvSpPr txBox="1"/>
            <p:nvPr userDrawn="1"/>
          </p:nvSpPr>
          <p:spPr>
            <a:xfrm>
              <a:off x="12721683" y="201800"/>
              <a:ext cx="1474985" cy="4001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nb-NO" sz="1000"/>
                <a:t>Bruk pipette for å hente bakgrunnsfarge: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83803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9473776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Dekorative tekstsider:</a:t>
            </a:r>
          </a:p>
        </p:txBody>
      </p:sp>
    </p:spTree>
    <p:extLst>
      <p:ext uri="{BB962C8B-B14F-4D97-AF65-F5344CB8AC3E}">
        <p14:creationId xmlns:p14="http://schemas.microsoft.com/office/powerpoint/2010/main" val="80952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d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299C3E-CD8B-4CFD-B93E-D54F270E6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9875" y="2136338"/>
            <a:ext cx="3949690" cy="2585323"/>
          </a:xfrm>
        </p:spPr>
        <p:txBody>
          <a:bodyPr anchor="ctr">
            <a:noAutofit/>
          </a:bodyPr>
          <a:lstStyle>
            <a:lvl1pPr algn="r">
              <a:defRPr sz="5600"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18E40E9-97EA-4840-9273-DBB29A0A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78BFE58-B7D9-4B55-B505-952413DCE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3806A8E-D06F-4F78-9EF9-B14C4DDC7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B4B53B27-9AC7-4164-A198-51A828EEF385}"/>
              </a:ext>
            </a:extLst>
          </p:cNvPr>
          <p:cNvCxnSpPr/>
          <p:nvPr userDrawn="1"/>
        </p:nvCxnSpPr>
        <p:spPr>
          <a:xfrm>
            <a:off x="6096000" y="2073859"/>
            <a:ext cx="0" cy="28085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ssholder for tekst 11">
            <a:extLst>
              <a:ext uri="{FF2B5EF4-FFF2-40B4-BE49-F238E27FC236}">
                <a16:creationId xmlns:a16="http://schemas.microsoft.com/office/drawing/2014/main" id="{55CE67A3-3028-4232-98A7-E7A7BA809C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2136338"/>
            <a:ext cx="3949683" cy="2585323"/>
          </a:xfrm>
        </p:spPr>
        <p:txBody>
          <a:bodyPr anchor="ctr"/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72467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- Logo nedr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9FA2E2BF-9B94-BF44-A0DB-0B213B275D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77443"/>
            <a:ext cx="11687060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7" name="Plassholder for bilde 11">
            <a:extLst>
              <a:ext uri="{FF2B5EF4-FFF2-40B4-BE49-F238E27FC236}">
                <a16:creationId xmlns:a16="http://schemas.microsoft.com/office/drawing/2014/main" id="{3820BF5E-D78B-E84C-B000-47F2083C0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2470" y="1618735"/>
            <a:ext cx="11687060" cy="4978661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0" name="Plassholder for bilde 4">
            <a:extLst>
              <a:ext uri="{FF2B5EF4-FFF2-40B4-BE49-F238E27FC236}">
                <a16:creationId xmlns:a16="http://schemas.microsoft.com/office/drawing/2014/main" id="{AABB3EEA-4308-3E45-9946-37BBDCA56238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8771133" y="3447073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for å sette inn ikon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FA771734-BE92-DE45-A5E1-A415D3676E23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065855BC-2CAB-1947-BD20-896933342762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1A2B5F1C-A6B4-2E46-AD37-91230938BC96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45318F23-6C22-B941-95C9-FEBC2200974A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B35749F0-C506-1244-A82B-4B8C920C8A0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419771A7-8AA7-7946-9685-F01CAB7369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B91764F7-36A6-264E-B3CC-7EE8594BDC3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D55C0F1A-F9C0-6849-B18F-E563A9C90F0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287BB3BD-E6A7-184E-BD36-9ABB1DCA60A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7D1C7A24-FECC-E842-9335-85DDF28CC0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82245ED5-2CF6-4443-B7E1-2FE733C222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3E6DAB76-1540-8847-AF8F-7C719D4346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EF965E92-5248-2242-AACF-79BD50E21F5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C420BBD5-CEF5-F44C-BB3C-3A8BCBFA9D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D2B8707E-4072-4642-B3E3-BCC1B66BFE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062EF1B8-2D2A-5843-9B78-701A85AD87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F9B4142D-7AC3-4D42-9125-4A254DB5863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997B0641-1EBC-0945-9F7E-3E0E2CE731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A31B8E1C-3ED8-964C-8FDF-DF2C20D493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D6F5A8BF-DE55-7D4D-AEBF-F5B6FECE5D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CC0DC5F7-5153-8841-B102-D35DFFB926A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F8CDEB1E-D11C-8045-90D3-2D6E317F213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D8F711C2-D01D-404D-BAD9-B3A97170153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20E221E8-DB55-B941-BF84-37DADA91588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4F7D063E-F978-074D-B73C-D67328AFF1B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8EF4EA75-37C1-064A-93CF-FBE2BAD2463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EAB8F841-00A9-CA45-BBBA-9AD1291218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2673CB97-9AF9-F741-87BF-6E0F9B4F514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D3D606B4-AAAB-B447-A63A-4EF085CB57C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FAF7B7D0-F0A9-F54F-AAED-E64AA3E2C8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06CDD8BF-A10F-1349-8BC2-DEEC80E8DB6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DDB1C7CC-B2E9-8543-AB62-36D161F9B6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35B9DEBE-66CE-4C4D-8121-96686607650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9029A6DA-93FF-B64C-80AB-602E728D24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86E48848-DA7F-9E42-A173-C5EC2E33D7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D3A57278-3EE5-D747-AB33-8D99860447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00387772-B4C3-8548-AE4A-5EF4E9D8986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CBB21656-8D77-6A46-9D20-E10E3B300B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A3FFDCCC-5955-2F4C-A8B4-D03622C8C55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1E772689-CB74-A944-8484-F21C80DC65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6B279040-02EE-904C-86F4-630123E8B41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03EED0E5-7F4A-1342-9D6B-A98C338E5E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CC99859E-F5C2-1845-B822-27B661EDB1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B6EC1C90-0239-3F40-A1FC-1021309259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64ED151F-4C56-5242-8EA5-2BF9BE685A8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AFC6C632-EFB0-DE41-9775-E089767E4B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4583F3D0-3A32-9146-9C80-5FB3214DDC8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73D2D15A-35E6-514C-99BA-80F6B235392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F0164F5C-86D2-B84D-9B93-C6425807B46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73E70802-2129-9D43-9119-3C6F7EC4AB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7D294AF7-6878-F243-B0BB-AF6F8D2077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86A1FAD7-2FAC-5942-AE80-F234947D85B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2D3F1490-4E04-A544-AF74-1EE85ECC36E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2605B486-9F74-6242-8C48-64366819B9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E1A88E7D-36DB-1F43-A166-4AA28E0CC06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6628E055-27ED-B044-B4E8-17EDEC0E672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98DD362A-495A-5B41-949E-5A97E253DDB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2" name="Rektangel 31">
                    <a:extLst>
                      <a:ext uri="{FF2B5EF4-FFF2-40B4-BE49-F238E27FC236}">
                        <a16:creationId xmlns:a16="http://schemas.microsoft.com/office/drawing/2014/main" id="{04A98F0A-6B9F-4B41-B649-342A1D2D44F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52B6C1CD-F48F-CE47-B49B-FE46D58A178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DA43B9BB-A828-D94B-99FE-35A4D0D7EF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4" name="TekstSylinder 13">
                <a:extLst>
                  <a:ext uri="{FF2B5EF4-FFF2-40B4-BE49-F238E27FC236}">
                    <a16:creationId xmlns:a16="http://schemas.microsoft.com/office/drawing/2014/main" id="{847E0396-92BB-0840-B358-9A5FE28FC9B3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9266EC99-7BC9-294F-B12C-E0FCF02C87AC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8524A48B-0870-B449-A135-855E42EFAAD7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0D43FBEE-E317-364A-B41A-93610A356518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F31E2290-A16C-7249-95AE-37CD28E3086E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3" name="Grafikk 82">
            <a:extLst>
              <a:ext uri="{FF2B5EF4-FFF2-40B4-BE49-F238E27FC236}">
                <a16:creationId xmlns:a16="http://schemas.microsoft.com/office/drawing/2014/main" id="{FA002226-3DB9-BB4A-9AC3-211A381EF4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164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delt med farge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>
            <a:extLst>
              <a:ext uri="{FF2B5EF4-FFF2-40B4-BE49-F238E27FC236}">
                <a16:creationId xmlns:a16="http://schemas.microsoft.com/office/drawing/2014/main" id="{409919AC-FD7A-4EC3-AD17-1B5DF3A242A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BCE22E9F-7D6D-4FC6-BB5B-FC87D768DD0A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9EB4CB06-0ADD-48E0-B9D5-D5EBA9251B3F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E3E57A9A-720A-462E-AD2A-DB885889BE45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D88C548A-FEF9-4561-9197-CBB2BC76F74C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Tittel 1">
            <a:extLst>
              <a:ext uri="{FF2B5EF4-FFF2-40B4-BE49-F238E27FC236}">
                <a16:creationId xmlns:a16="http://schemas.microsoft.com/office/drawing/2014/main" id="{F3299C3E-CD8B-4CFD-B93E-D54F270E6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9875" y="2136338"/>
            <a:ext cx="3949690" cy="2585323"/>
          </a:xfrm>
        </p:spPr>
        <p:txBody>
          <a:bodyPr anchor="ctr">
            <a:noAutofit/>
          </a:bodyPr>
          <a:lstStyle>
            <a:lvl1pPr algn="r">
              <a:defRPr sz="5600"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18E40E9-97EA-4840-9273-DBB29A0A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78BFE58-B7D9-4B55-B505-952413DCE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3806A8E-D06F-4F78-9EF9-B14C4DDC7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B4B53B27-9AC7-4164-A198-51A828EEF385}"/>
              </a:ext>
            </a:extLst>
          </p:cNvPr>
          <p:cNvCxnSpPr/>
          <p:nvPr userDrawn="1"/>
        </p:nvCxnSpPr>
        <p:spPr>
          <a:xfrm>
            <a:off x="6096000" y="2073859"/>
            <a:ext cx="0" cy="28085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ssholder for tekst 11">
            <a:extLst>
              <a:ext uri="{FF2B5EF4-FFF2-40B4-BE49-F238E27FC236}">
                <a16:creationId xmlns:a16="http://schemas.microsoft.com/office/drawing/2014/main" id="{55CE67A3-3028-4232-98A7-E7A7BA809C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2136338"/>
            <a:ext cx="3949682" cy="2585323"/>
          </a:xfrm>
        </p:spPr>
        <p:txBody>
          <a:bodyPr anchor="ctr"/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2F07EBFC-1F19-5F4E-8FA2-BDE66999145A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6" name="Gruppe 15">
              <a:extLst>
                <a:ext uri="{FF2B5EF4-FFF2-40B4-BE49-F238E27FC236}">
                  <a16:creationId xmlns:a16="http://schemas.microsoft.com/office/drawing/2014/main" id="{63BFB763-5886-3C4E-8B72-846B310A18F5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2E486739-2F3B-D04B-B717-E6044DE762AA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9" name="Gruppe 18">
                <a:extLst>
                  <a:ext uri="{FF2B5EF4-FFF2-40B4-BE49-F238E27FC236}">
                    <a16:creationId xmlns:a16="http://schemas.microsoft.com/office/drawing/2014/main" id="{49C100DB-DA73-2040-93DD-43964DE2024D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03E80559-9EFF-5846-A4E4-0246F93254B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EDE7BEBB-01B2-2347-85B4-807B880EE2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85325EAD-6406-CA42-87DD-CD27C8F6F3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00B330BB-28C9-504A-8A10-49DAC3D0F46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91E29072-1046-8341-AB42-9D7428D93CC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A9405791-F33C-EE48-9B92-203BC51950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CEAD5126-A98E-974F-AEC5-B663B52B64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FB76457E-0025-8041-A089-B0970E98976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E98B6A19-7618-7449-A075-73DEF663FA2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431FA278-550E-A94F-A3CA-A95481E27C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1352AF48-F48E-6242-A50B-43CB1B14DE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2570176D-4E63-A341-B378-46EB0D3248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0C317B5C-FAE8-1144-8F4B-4F1B8818F76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8FA7DB59-CE53-8049-8719-5D7B7745EB7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BB48AC45-B0ED-984E-B14A-EC16C45DA3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6DC8071B-6927-1A44-BEAF-AB11A9871E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0E6A9B38-03E8-9449-A913-BD1827F77EC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880BA141-1099-014E-A0FE-989C4D14A91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DE3459E6-8D1D-8041-90A5-06FD1E64B8E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CADCB056-DBDB-BD48-965D-28F4DFEF502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A9025AFC-2A8E-F84F-84E1-FC92FD8CEAE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6F6F9E9E-3491-4F41-99B7-B2B04423D4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4E161768-7B69-4148-B0FD-543937A0D34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D87C6C40-EEBC-CC44-BAD7-F6A1BEDC7FE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3CCE1873-ACE4-8A46-9B89-EB8C1B1A584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6733847-1FBD-D648-866B-D5516B53F21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63DFB343-BB29-074B-A6E6-1C12CA5466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96E80923-BC31-9842-92BB-51D00684A1B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7CFD488B-D3EE-3E43-B840-66EA9D27E80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D2774CD9-5F68-5B4E-8C2E-7A9E72F0BF2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1BC10DC1-89F9-764F-A160-CA5ADCBFA02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CB519549-454F-B745-A68E-B388B156EC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B13D23B5-EA5A-6547-85DF-3FEDD4799D0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AFC7747D-1879-E548-80CB-E4C112E93F4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FC48A11D-EAC5-A44F-BEB3-B02D6ECC32B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AB0DE442-9380-0E47-BD46-432962436D3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06DA2141-BE41-5543-98A3-C6CDBE35CC4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00A87240-1046-994A-B116-07C1F59A93C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43DE86A6-245A-154A-946A-3E5D00F59E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29D45732-BAE6-954C-B6CC-430885A01B3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66CD8E65-7D9D-E746-B29B-A3170CAEEDF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7FF258BD-6F34-5B42-88EE-3745E571196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E319E508-20BA-144F-9A51-2F37F13790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FC454DE3-732D-DA49-A1B6-DB9A69CA33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5" name="Gruppe 34">
                  <a:extLst>
                    <a:ext uri="{FF2B5EF4-FFF2-40B4-BE49-F238E27FC236}">
                      <a16:creationId xmlns:a16="http://schemas.microsoft.com/office/drawing/2014/main" id="{CEEE0C04-9775-C249-B953-2FE3F0868E4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F1FA7022-31C1-9B42-BD64-B21D729B693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DED8D8AC-6E48-7444-A9E1-241D724FB1A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EDECBD3F-BC07-2C4A-B53F-057BB562C08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6" name="Gruppe 35">
                  <a:extLst>
                    <a:ext uri="{FF2B5EF4-FFF2-40B4-BE49-F238E27FC236}">
                      <a16:creationId xmlns:a16="http://schemas.microsoft.com/office/drawing/2014/main" id="{3AE1CA90-CA90-4645-8CF4-3643AE6417A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5DB036FD-46D7-2849-8317-9D020B9401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457B5362-B6F3-644F-8675-45614B69C9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B20B96E3-3469-A948-B636-401A265823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7" name="Gruppe 36">
                  <a:extLst>
                    <a:ext uri="{FF2B5EF4-FFF2-40B4-BE49-F238E27FC236}">
                      <a16:creationId xmlns:a16="http://schemas.microsoft.com/office/drawing/2014/main" id="{121CCC0A-48B8-A940-B1FC-68DC733E18A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1D66C7F0-8362-F542-BD15-8E90449A29F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1ADA5B51-1F97-DC44-9CAB-D5CF53B07E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9C08E8A7-52E0-5D45-8719-219B2474377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20" name="TekstSylinder 19">
                <a:extLst>
                  <a:ext uri="{FF2B5EF4-FFF2-40B4-BE49-F238E27FC236}">
                    <a16:creationId xmlns:a16="http://schemas.microsoft.com/office/drawing/2014/main" id="{70BAF1FA-82E1-7940-9F2D-3C88F40C196E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21" name="TekstSylinder 20">
                <a:extLst>
                  <a:ext uri="{FF2B5EF4-FFF2-40B4-BE49-F238E27FC236}">
                    <a16:creationId xmlns:a16="http://schemas.microsoft.com/office/drawing/2014/main" id="{13635B55-2B4B-F842-A469-EC15759A38E1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22" name="TekstSylinder 21">
                <a:extLst>
                  <a:ext uri="{FF2B5EF4-FFF2-40B4-BE49-F238E27FC236}">
                    <a16:creationId xmlns:a16="http://schemas.microsoft.com/office/drawing/2014/main" id="{75DB5D00-EB62-1245-A9AA-3EEEDF6E7FB4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3" name="TekstSylinder 22">
                <a:extLst>
                  <a:ext uri="{FF2B5EF4-FFF2-40B4-BE49-F238E27FC236}">
                    <a16:creationId xmlns:a16="http://schemas.microsoft.com/office/drawing/2014/main" id="{4F4583C2-097F-604D-B470-26EDBDF1060D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7EA01B75-BFB1-EB4F-87CF-64334A0FAFD1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7776755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e og tekst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e 9">
            <a:extLst>
              <a:ext uri="{FF2B5EF4-FFF2-40B4-BE49-F238E27FC236}">
                <a16:creationId xmlns:a16="http://schemas.microsoft.com/office/drawing/2014/main" id="{D1D516A7-3B58-4CD5-8012-CA5642E9068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bg1"/>
          </a:solidFill>
        </p:grpSpPr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ECFA64A3-43F2-4697-A478-023FB0989176}"/>
                </a:ext>
              </a:extLst>
            </p:cNvPr>
            <p:cNvSpPr/>
            <p:nvPr userDrawn="1"/>
          </p:nvSpPr>
          <p:spPr>
            <a:xfrm>
              <a:off x="0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C8642ABE-5022-4E2E-82EF-BD83212AE7CB}"/>
                </a:ext>
              </a:extLst>
            </p:cNvPr>
            <p:cNvSpPr/>
            <p:nvPr userDrawn="1"/>
          </p:nvSpPr>
          <p:spPr>
            <a:xfrm>
              <a:off x="11939531" y="0"/>
              <a:ext cx="25246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BA01B841-D2B6-41C1-A865-1B0B143E3196}"/>
                </a:ext>
              </a:extLst>
            </p:cNvPr>
            <p:cNvSpPr/>
            <p:nvPr userDrawn="1"/>
          </p:nvSpPr>
          <p:spPr>
            <a:xfrm>
              <a:off x="0" y="0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E25CD99C-76FC-4024-8DA5-CEAD6F22D0F7}"/>
                </a:ext>
              </a:extLst>
            </p:cNvPr>
            <p:cNvSpPr/>
            <p:nvPr userDrawn="1"/>
          </p:nvSpPr>
          <p:spPr>
            <a:xfrm>
              <a:off x="0" y="6597397"/>
              <a:ext cx="12192000" cy="260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b-NO"/>
            </a:p>
          </p:txBody>
        </p:sp>
      </p:grpSp>
      <p:sp>
        <p:nvSpPr>
          <p:cNvPr id="2" name="Tittel 1">
            <a:extLst>
              <a:ext uri="{FF2B5EF4-FFF2-40B4-BE49-F238E27FC236}">
                <a16:creationId xmlns:a16="http://schemas.microsoft.com/office/drawing/2014/main" id="{3A981A15-5927-4FCD-812D-FAD670E2A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2434" y="789848"/>
            <a:ext cx="4933494" cy="984885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tekst 12">
            <a:extLst>
              <a:ext uri="{FF2B5EF4-FFF2-40B4-BE49-F238E27FC236}">
                <a16:creationId xmlns:a16="http://schemas.microsoft.com/office/drawing/2014/main" id="{AB5C2D7A-147B-477E-8CE2-42D9BF12AF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2312193"/>
            <a:ext cx="4933493" cy="3970585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2200"/>
              </a:spcBef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ECE26EE-79A1-4B79-91A1-D9AAA6496AA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2470" y="260604"/>
            <a:ext cx="5843530" cy="6336792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7A20A588-64AA-9149-B876-B245F5F3DA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82434" y="6362643"/>
            <a:ext cx="5069896" cy="170990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grpSp>
        <p:nvGrpSpPr>
          <p:cNvPr id="17" name="Gruppe 16">
            <a:extLst>
              <a:ext uri="{FF2B5EF4-FFF2-40B4-BE49-F238E27FC236}">
                <a16:creationId xmlns:a16="http://schemas.microsoft.com/office/drawing/2014/main" id="{1B09C067-D912-0E48-B78F-AD479B835A8C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8" name="Gruppe 17">
              <a:extLst>
                <a:ext uri="{FF2B5EF4-FFF2-40B4-BE49-F238E27FC236}">
                  <a16:creationId xmlns:a16="http://schemas.microsoft.com/office/drawing/2014/main" id="{704BB752-BCB3-E747-AB22-2457DF070A84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29BCC050-E4FF-724D-9E47-68E118385119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21" name="Gruppe 20">
                <a:extLst>
                  <a:ext uri="{FF2B5EF4-FFF2-40B4-BE49-F238E27FC236}">
                    <a16:creationId xmlns:a16="http://schemas.microsoft.com/office/drawing/2014/main" id="{85617D4E-73CC-9A4C-938E-B671BF3CBDD6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2D254671-81D1-6948-9802-2A4B71E2FA9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0D2188E3-C244-AB40-9FB5-AA2A4A81E16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54714B36-BBAC-844D-9262-1C56DFA2BE0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8056B06D-B1BA-C843-84CE-3C0AC8C8F4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6C7E196A-A7E5-CD4F-921A-82A1D3B654C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52BF7D9E-7EB8-734E-AF4B-CA0E884F10C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AC535E7D-DA77-9940-BA91-363CE393D7C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2AEF69DD-311B-0B46-8352-1125A2565F1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58B4EFC8-2C7A-894A-8A28-A4E5BEF20AD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1FAD4740-7374-4948-A0AE-C957142E86B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65407F8B-B108-7045-8E13-2EA21DE947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6F945748-2A25-CF4E-8B77-8EF447B4F5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18AB3B26-B5DE-634C-885C-0D2113125AB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E79E8DEF-F5A4-5344-8993-325A9FEFE5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FFBE2FCF-129C-B344-BEBF-F97B931832E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EA0815F8-0D6F-3945-A614-33E168F75B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F2E0055F-F324-2641-B619-23DD58DCA92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3D959199-0DCD-9E47-A200-D362E2D5E1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3DB1BD8A-D11B-AF42-ADB4-7AB6EBD4FF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A8A2E992-DA4E-6E4A-B21A-03C159BF1C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CACE9D39-8C7C-B842-A42D-68A522DFE40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3E6CDD4C-90A8-6645-9C71-7CE7AF11518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ACE10D48-5229-384B-9B14-94546CB868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E8651091-70B2-2E4C-8D40-C33F8171AF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3CE11EF8-0248-F940-9934-4D257BDF4B9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33CFF063-D9CA-0C41-80BC-5B7006A8FD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F9C76E37-5C60-324A-9193-9E158A8237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6698E268-E318-B647-A5AD-AAB4ABA826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CE127F4F-C69B-7D4C-9F1E-02004D61F89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CD065BDB-46E5-E24E-8E72-C3C990B4E1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B62FCEF-21EA-8C41-AD03-6E7155B028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90040B9E-1B09-FB47-81C3-02FBA1E48F1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A17391B3-42E9-A84B-9CBF-6799AD76B04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2FDA7DFE-4F99-6644-9A90-3281F70B34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9603BDCD-B824-4F47-937E-548A870AD8E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CBB108FD-5586-2640-B3F6-82F9009055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5" name="Gruppe 34">
                  <a:extLst>
                    <a:ext uri="{FF2B5EF4-FFF2-40B4-BE49-F238E27FC236}">
                      <a16:creationId xmlns:a16="http://schemas.microsoft.com/office/drawing/2014/main" id="{6E007A0E-4CB9-9945-AF1F-B43040AC69F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5674623B-3C3D-9F46-9543-7104E0AE75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20F286C0-951C-E84D-AAC0-94B1A12D17A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5101A500-53A6-9C4C-9617-5FA41AAE5E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6" name="Gruppe 35">
                  <a:extLst>
                    <a:ext uri="{FF2B5EF4-FFF2-40B4-BE49-F238E27FC236}">
                      <a16:creationId xmlns:a16="http://schemas.microsoft.com/office/drawing/2014/main" id="{A8EBB85D-8379-0C4F-9923-74024F5CE97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037A015C-0C5F-5946-B76D-0481006168A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2EF51F57-C295-504A-8AA2-A0DB200CEA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382CAC87-0B27-0E40-AC4F-A68BF8FB12E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7" name="Gruppe 36">
                  <a:extLst>
                    <a:ext uri="{FF2B5EF4-FFF2-40B4-BE49-F238E27FC236}">
                      <a16:creationId xmlns:a16="http://schemas.microsoft.com/office/drawing/2014/main" id="{90EEA600-BD81-B84D-8449-A1833DD3E19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61F009E6-CC9F-6A44-9157-D0E9485522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B91DC7ED-B1A3-DB47-A53C-F1FAED7531E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6DEAF7A6-AFF1-244C-BE2B-6D8AEC6216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8" name="Gruppe 37">
                  <a:extLst>
                    <a:ext uri="{FF2B5EF4-FFF2-40B4-BE49-F238E27FC236}">
                      <a16:creationId xmlns:a16="http://schemas.microsoft.com/office/drawing/2014/main" id="{D6969BAC-DFEA-A74A-8A03-4C75885FA00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CFCE2302-3F93-654D-B8E1-EEF5210E40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AF7BA51A-63B0-7A41-9309-086ABD334F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1A0F5C74-9679-3547-A4D0-1689A7D69F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9" name="Gruppe 38">
                  <a:extLst>
                    <a:ext uri="{FF2B5EF4-FFF2-40B4-BE49-F238E27FC236}">
                      <a16:creationId xmlns:a16="http://schemas.microsoft.com/office/drawing/2014/main" id="{63B86B62-EFA5-6946-A22F-3132C1CF097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5C56C6FD-9453-1543-A4DF-EE6B862722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013CF3C0-1879-164D-B107-1C3CFBD729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917DC1D0-DB48-6F4D-910D-30E1D000CB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22" name="TekstSylinder 21">
                <a:extLst>
                  <a:ext uri="{FF2B5EF4-FFF2-40B4-BE49-F238E27FC236}">
                    <a16:creationId xmlns:a16="http://schemas.microsoft.com/office/drawing/2014/main" id="{7E4EA270-66A3-644A-8386-68A70F93B297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23" name="TekstSylinder 22">
                <a:extLst>
                  <a:ext uri="{FF2B5EF4-FFF2-40B4-BE49-F238E27FC236}">
                    <a16:creationId xmlns:a16="http://schemas.microsoft.com/office/drawing/2014/main" id="{37521970-1C5B-8F44-90A6-1D18BDDBBD21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24" name="TekstSylinder 23">
                <a:extLst>
                  <a:ext uri="{FF2B5EF4-FFF2-40B4-BE49-F238E27FC236}">
                    <a16:creationId xmlns:a16="http://schemas.microsoft.com/office/drawing/2014/main" id="{8DF8C95B-E3AF-A14E-8070-BA71409CC0CC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5" name="TekstSylinder 24">
                <a:extLst>
                  <a:ext uri="{FF2B5EF4-FFF2-40B4-BE49-F238E27FC236}">
                    <a16:creationId xmlns:a16="http://schemas.microsoft.com/office/drawing/2014/main" id="{4D40E544-7672-5344-AABB-2181B6D7492C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7336988F-85C9-4C45-BD06-078C576573CF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292775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9473776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Bildeoppsett:</a:t>
            </a:r>
          </a:p>
        </p:txBody>
      </p:sp>
    </p:spTree>
    <p:extLst>
      <p:ext uri="{BB962C8B-B14F-4D97-AF65-F5344CB8AC3E}">
        <p14:creationId xmlns:p14="http://schemas.microsoft.com/office/powerpoint/2010/main" val="1483855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539AA08-7138-254A-8E78-2DB4C111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6073" y="6362643"/>
            <a:ext cx="11035379" cy="184666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/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8" name="Plassholder for tekst 3">
            <a:extLst>
              <a:ext uri="{FF2B5EF4-FFF2-40B4-BE49-F238E27FC236}">
                <a16:creationId xmlns:a16="http://schemas.microsoft.com/office/drawing/2014/main" id="{BAEC29D1-306D-D546-9035-E1076D37529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-4476" y="3689604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Sirkel med tekst oppå bilder er et valgfritt dekorelement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1790DAA1-460C-A34E-AC94-E6115EB848E3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FF7658C0-F667-DD49-8F23-44707063A346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3B0718DA-2756-B146-90FA-C0D3657255CF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814E5E39-8A88-CE49-8880-48E47544C6CC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D6592017-5B62-3141-B0C9-48154734720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C39FB432-2FEA-444A-B7AB-DD648360DA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401B00E9-F601-9744-8C13-FCF19AA506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2B81286A-B272-8948-BEE4-9865CE0DC1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0588A441-7987-0449-8350-C57454DD364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8E803215-F9D6-2140-BF9B-C94F51F3332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6AE231DB-EEB2-0E4B-8FB0-F8173597A66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04EE07BE-9B8C-6148-8928-1A9C6AA091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E5C25020-E66C-A743-B02E-848F0D12491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5278059D-B3E6-0141-988B-10A2020E390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48B0010D-8001-DC4B-A9D4-AD942407A13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927AA752-6958-7E4D-BFFE-C77983F036F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F87DDA36-9638-4F4F-8D1B-61A426F6357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680C1022-1D7C-F844-8A79-D56B8FE4E6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657B2AE1-7135-5A4B-9613-A358935ED6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861F5AB9-72A0-9947-869D-7B1E37C20EA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4AE519F6-7564-9949-8A59-47AD25AA12D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C1EC539A-946A-9143-A1C6-34AD653096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D6923CB7-07CB-BB44-B9B0-62C718CCFC1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95409222-E355-294A-8B20-FB2419A2018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FCB32F37-B326-A746-8F16-7F3A147AE25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C61A99A6-EE55-4C44-B02F-2A16B5E71D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9130BA69-16AB-804B-9D57-6661051257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D56D5CE9-FE22-DC4E-9CC9-EBE35C5462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D1A728F3-028D-4F40-9746-DF49E97547B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7DD54B85-EC87-A34E-A42B-C7975DADAF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5277B8B4-3967-DB46-9F1D-BA3CE04133D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E3029D7C-4D67-D04A-82C7-E551C68E9C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C8969182-38BF-5F49-9ACD-08D3C684F02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E7902234-5215-1F49-A319-15C54D5CDC1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55C2EF5A-E091-5843-9D4E-3B2050BF6A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CF40466D-D8B4-7048-A091-4939F5E0148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83C12F2E-3211-734F-8106-B730E960467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8ADB6C84-C694-4A49-861C-D237C294B14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3A097FA4-34B3-3445-9AAF-B4365C37FC2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945FDCE4-05A1-0A40-91E6-C1B0C7EDEC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C65CB81C-D743-9A46-A187-D6E18E2D294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46BADE68-38F3-C94F-80E9-0780DB2EB73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00932D3E-42E4-2A4F-BCD5-8CE456B2DE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9A63C0D4-30EB-2747-B5A1-6FD1988E481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AEA0C038-F924-4141-9069-1DEF0717C55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8B134E95-4ACC-614A-9791-D5C35CFBCE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B3FA5531-F02F-A74A-8D2C-C15897752B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BA166CF7-C52A-224F-8877-6034296375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262582A7-B9E9-8445-BBD2-B42475908FA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57E806D2-A722-7743-9085-79E3CC90608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F30A37D7-273D-B24C-A486-1A3088C06B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A28C5555-EE1C-B142-A65F-7B344434F8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1B505B24-B995-894D-9D0A-5F12F018A4C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C70B1CCB-78B4-CA45-A4E2-4D34904CCB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6D5AF925-1B97-314B-8023-609CA2C088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5362D94F-6AF9-5B45-8996-A60763DCB70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E708749A-F355-034C-AC59-092C63E83B7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4DCE79BB-12CF-8941-B233-A4BDAAA223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7989D676-944A-4D49-8046-249CC98383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74EAFA3F-D332-FF47-BD6F-E915955045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141B86DB-D211-E540-9016-225855277F4E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C4F9A9AB-A339-1B41-A080-3EE844581FEB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324B6A7D-CCC6-134D-A1D5-B1333BDD84DD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256AB424-AE5D-5F47-9E40-9A228A249756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65D12C6A-B616-E14E-A17E-D6CA011DA1FC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701213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2BFC69B1-9605-46A5-8071-9905AFC6EDF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63C70688-CA30-CF4E-A696-7020914BE4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6073" y="6362643"/>
            <a:ext cx="11035379" cy="184666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/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617AB949-F3AD-0041-B06C-21F54B6A67D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927604" y="3689604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Sirkel med tekst oppå bilder er et valgfritt dekorelement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5819ABDB-ADAA-5F4D-AC20-BBB3D60185BD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714E9B9D-4E99-3B42-B706-860B2C65C724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975315F4-7C0C-C244-897E-9E851CFCCB11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5" name="Gruppe 14">
                <a:extLst>
                  <a:ext uri="{FF2B5EF4-FFF2-40B4-BE49-F238E27FC236}">
                    <a16:creationId xmlns:a16="http://schemas.microsoft.com/office/drawing/2014/main" id="{37B4997B-70C4-B441-9965-15AD76E1A06F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F5439A6B-0886-704D-BEB5-A29C0C62C77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D33D9AF8-A6AA-7D49-9EE7-19D922E0A2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26CD7F45-B5A1-F64D-A7AB-A4A5E5EB2E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1B2DB927-75F5-EC4D-9C35-F4BF576A682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DDD5F110-1C5E-3047-8617-D62C598A84B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00539EBF-F4D7-A849-A198-9157472611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502A59D1-612D-8D4E-A9F3-92F8E783B83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95D40927-8BF1-074A-B90F-4764444FBA6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49716384-9E5F-1041-9BE3-615250225F1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F9545481-E57A-E946-BDCA-A5E1FBF61E3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EE1662EF-2164-1C4D-93E9-A2F0F5B843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34B40B89-820D-1548-A279-C4A167E33FD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F114CCA8-CD01-3D43-AAA8-A638689AB65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F24B6725-7DBD-9C4D-A39D-CD480F11EA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C7A18427-368E-8D47-961F-1764DBAC56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6B74656B-1582-BF46-B36D-474E0B51A0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6CB7695F-E4A6-8D49-9D54-F81FA3871EA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DA3CF5E3-D7A0-8646-B52E-77522F60FC7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9E546987-C2AA-534E-9989-B75D79C79C8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C13D6AEF-8219-C44F-BAE7-C004887047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724B0703-A3EB-D34F-92C2-912971C19E3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76CB40EB-B012-6149-9DAF-619A292D08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17B94061-D877-2343-8884-99687CF9E6B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B4935E46-5AC3-8B4D-89D2-CAF0F0D2791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85280B15-6014-3A42-A4C9-01527BEAFFB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3ED4AC8C-5892-234D-B83E-DAA3B7887D0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4B4BB6E0-FA1D-DA45-971B-5B22D70B785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1013711F-14BE-0646-9986-848C1E290E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D5C2A34B-2C56-2A4B-8954-BE0F7B09E76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1A7F390D-377A-A34F-8AF7-E3D8FCFF67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66F96E1C-44A1-D54E-9091-0B1F44E9B84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A2CCC564-7547-1F4A-97AC-3C17FC7AC4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6E2C88BE-D477-0649-8D2E-9DBC9412FC1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65589C52-F85D-2C4A-B5D1-914F2FF4934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CEE57194-BFA5-F74C-BC8B-37F0A09D90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9B9CBF53-4F84-A14C-82D6-12D68506FC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3EFEC760-2018-7148-94D8-967EC693234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FD42488D-0312-8844-B31E-8137C80CF5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A509927C-2593-4B4C-8D7C-0BC4093344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855411E8-4E80-0348-8585-A7C3CA3E2D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F821F122-F841-F64F-A7F9-BA91D8D45F8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56D1485E-8289-0C45-85ED-B82825BD56D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D98B7504-2A34-1245-869F-49936B09D1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85A4084A-4515-8244-8D50-D9326DAAFF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5F7122BF-F651-D744-B4C8-F67A2842D65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D040F3E9-BA9C-7447-B710-B37210D8272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2A4F7901-3AB2-0042-931B-850FE35013C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4FFA14F8-174A-EC4C-A634-21823E3EBD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E4F702F8-B94F-944A-9F70-CB49A88DBFF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4F52E9E8-2C66-7047-BC8C-45A070AFDE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D4430EF1-7EE4-4742-A5E2-076D0CD5F76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0BAA53E3-02D5-7E47-A342-4A2A53D50F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F159EE0C-4318-0743-8814-6D471E6B243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0B337CFA-4C16-1547-B87A-28B4024AFEE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E1E218DC-64C2-ED40-A322-AC2109F765E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63D70E99-CF08-9249-ACAE-3DAE10BA2C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A7CECDBD-F59B-7B44-B64B-4BCD7B42E692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EBC85890-BF93-1F4E-81E4-B9A72F19F8F1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FB1FFEC2-2DF9-F641-9084-BD46FBB81A5C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C630BEA8-71D4-5F41-9B0C-B415672A230C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A7B38A27-920B-1B49-AC96-8FF7A7547FB3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59392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9458240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Vertikal historie:</a:t>
            </a:r>
          </a:p>
        </p:txBody>
      </p:sp>
    </p:spTree>
    <p:extLst>
      <p:ext uri="{BB962C8B-B14F-4D97-AF65-F5344CB8AC3E}">
        <p14:creationId xmlns:p14="http://schemas.microsoft.com/office/powerpoint/2010/main" val="3672730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 fargeflater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969816F-79CF-3B46-8120-0864FC39A360}"/>
              </a:ext>
            </a:extLst>
          </p:cNvPr>
          <p:cNvSpPr/>
          <p:nvPr userDrawn="1"/>
        </p:nvSpPr>
        <p:spPr>
          <a:xfrm>
            <a:off x="6090818" y="-4"/>
            <a:ext cx="6101181" cy="3429001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F5061C9E-CFA8-BF41-B3C2-77E40D3E1F01}"/>
              </a:ext>
            </a:extLst>
          </p:cNvPr>
          <p:cNvSpPr/>
          <p:nvPr userDrawn="1"/>
        </p:nvSpPr>
        <p:spPr>
          <a:xfrm>
            <a:off x="6090818" y="3428998"/>
            <a:ext cx="6101182" cy="3429001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tekst 12">
            <a:extLst>
              <a:ext uri="{FF2B5EF4-FFF2-40B4-BE49-F238E27FC236}">
                <a16:creationId xmlns:a16="http://schemas.microsoft.com/office/drawing/2014/main" id="{AB5C2D7A-147B-477E-8CE2-42D9BF12AF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698838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tekst 12">
            <a:extLst>
              <a:ext uri="{FF2B5EF4-FFF2-40B4-BE49-F238E27FC236}">
                <a16:creationId xmlns:a16="http://schemas.microsoft.com/office/drawing/2014/main" id="{54F594C9-D358-4AE7-8CA3-9726EF28C3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7254" y="4127837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Tittel 1">
            <a:extLst>
              <a:ext uri="{FF2B5EF4-FFF2-40B4-BE49-F238E27FC236}">
                <a16:creationId xmlns:a16="http://schemas.microsoft.com/office/drawing/2014/main" id="{EEACF926-5E96-43D7-BA7E-1C2593912E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8690" y="2136338"/>
            <a:ext cx="4560875" cy="2585323"/>
          </a:xfrm>
        </p:spPr>
        <p:txBody>
          <a:bodyPr anchor="ctr">
            <a:noAutofit/>
          </a:bodyPr>
          <a:lstStyle>
            <a:lvl1pPr algn="l">
              <a:defRPr sz="5600"/>
            </a:lvl1pPr>
          </a:lstStyle>
          <a:p>
            <a:r>
              <a:rPr lang="nb-NO"/>
              <a:t>Klikk for å skrive tittelen</a:t>
            </a:r>
          </a:p>
        </p:txBody>
      </p: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B09E14BB-1976-C24D-9FE2-303E5F8348B2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4" name="Gruppe 13">
              <a:extLst>
                <a:ext uri="{FF2B5EF4-FFF2-40B4-BE49-F238E27FC236}">
                  <a16:creationId xmlns:a16="http://schemas.microsoft.com/office/drawing/2014/main" id="{7F348AFD-0434-B143-B662-0DABC50C5128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B9DF9837-EA5F-DE47-94D5-52925440ADC9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9" name="Gruppe 18">
                <a:extLst>
                  <a:ext uri="{FF2B5EF4-FFF2-40B4-BE49-F238E27FC236}">
                    <a16:creationId xmlns:a16="http://schemas.microsoft.com/office/drawing/2014/main" id="{10C9C1ED-1AF2-A148-8E7F-A5CBB67EBD4B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BC3CC437-E959-DA44-A95B-25DDCE9BEBF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DED11A80-C428-B343-8717-CBE4C2E96B4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7D79F352-318F-704A-BA98-39026A9AAD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F7E11282-6529-034F-A357-E669408CC59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930728D5-E712-1F45-99AD-DBF66C7AB80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866D9BAD-7763-AD46-AF30-038C9B0757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AABAE485-43D3-EF48-8E40-3C1394D2D96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8BFFDE7C-1F99-384D-B380-FA41A5FA6E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C352D6B7-305D-F24C-BC42-DCB65A30EA9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586D8881-C3A5-E94C-8DDB-2DD7BA57DD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3B42EF70-E94E-4C4A-9853-4A07FB1E6DC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56C90298-FA95-9B44-82F8-E5471B4B95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F963BBF4-DCF5-2343-959D-62BFB340671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08B49506-0501-6C44-8B1D-E2D09F3166A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0BF67403-2927-C34F-95A4-9D0F5DE010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F4F5E5A5-3766-5342-A12A-C5DC7433522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29AAC43E-FC38-3E4F-A47B-F1294DC81F9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1BFA3A61-8AC7-5847-A528-23599196699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1072569B-9B45-3445-8CDC-2E9DE436A6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047AD608-8E71-5C4D-88FC-62068AEBEB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6BBE08D6-D6C7-234C-8044-5BDC52B6FB8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DA64A4A1-ECEC-2045-801E-9CD54BB59F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F691590F-9397-5548-9BEF-F276CA24F3F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9D33E1C2-67B1-9C45-B68A-1DF5563EB2B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7242535B-106D-8A4D-B0B5-84E704A8035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7EB64940-1073-1D40-9D1C-C7DCA3A58F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9538D1A2-1C6F-CD44-AB20-8C0759EE04E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3DE5570D-D8A0-FB43-88B9-D2190A9D9E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9F6F1A87-3B34-B44F-94FB-2FAFE6BE9CA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F4F0208C-7D80-C64E-9C73-F747CEA47A0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9F38CECC-0816-1849-8ED1-BC1DB11A08A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0E2DB0D3-29E0-3749-9592-E70D8085CFC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3549E047-4D3D-DC46-A9AF-9EC4DE0F3EA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7C87909E-58D1-9B41-A69C-E835AA6FBC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C43C11E6-00FB-EC48-8963-EB9080B088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430EB712-E1C5-FD44-A247-F3788446057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A968CFD0-84E1-FE47-8CD5-3BE35E8308D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14CD25AA-0E43-034B-8A44-36BE568BAAE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BFE7C328-28CE-9B4D-85FC-309650C2BC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53C66029-E79D-AB4B-BC08-6C0C3ACC4FD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8F083140-2DB7-6E4D-8573-780C7EC0688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FC7B7BBB-A491-1842-AD0C-9F5BA7B37C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FF9B03EF-D956-D844-BE02-20FFB08C0D0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CC23A6BE-41D2-134B-B86C-DED8C43C4B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5" name="Gruppe 34">
                  <a:extLst>
                    <a:ext uri="{FF2B5EF4-FFF2-40B4-BE49-F238E27FC236}">
                      <a16:creationId xmlns:a16="http://schemas.microsoft.com/office/drawing/2014/main" id="{3AC5955C-2BB6-1046-BA63-95E56F24554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2621F84A-77DB-5B47-8F96-7E8810E53D3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0EEB71D6-C7A9-1641-80B0-6552142FD5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A73CC2A0-2627-7A47-BD00-74E43EC47E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6" name="Gruppe 35">
                  <a:extLst>
                    <a:ext uri="{FF2B5EF4-FFF2-40B4-BE49-F238E27FC236}">
                      <a16:creationId xmlns:a16="http://schemas.microsoft.com/office/drawing/2014/main" id="{7B21C18E-589B-1949-8CE0-03D50B1DD1F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C1CBD992-53ED-214A-A3CE-946F5B4D187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F27AB527-DB14-5347-849E-A01A0BE199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F7A9B787-955C-024D-BC74-88CCA81750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7" name="Gruppe 36">
                  <a:extLst>
                    <a:ext uri="{FF2B5EF4-FFF2-40B4-BE49-F238E27FC236}">
                      <a16:creationId xmlns:a16="http://schemas.microsoft.com/office/drawing/2014/main" id="{6F4DA0A3-D07B-164E-90DF-6E8C14EB692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D23356AC-A78F-8648-B1E3-AC5FC171F0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57D9145F-D3CF-CA4C-8123-EB6E184374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256F4F04-4076-034B-B37C-6A9AB2A291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20" name="TekstSylinder 19">
                <a:extLst>
                  <a:ext uri="{FF2B5EF4-FFF2-40B4-BE49-F238E27FC236}">
                    <a16:creationId xmlns:a16="http://schemas.microsoft.com/office/drawing/2014/main" id="{DA6ACD26-2AE9-B04C-9DDE-31EA0A2141A3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21" name="TekstSylinder 20">
                <a:extLst>
                  <a:ext uri="{FF2B5EF4-FFF2-40B4-BE49-F238E27FC236}">
                    <a16:creationId xmlns:a16="http://schemas.microsoft.com/office/drawing/2014/main" id="{DDB0EC50-5FC5-A54E-A113-3C7E4E46C4C3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22" name="TekstSylinder 21">
                <a:extLst>
                  <a:ext uri="{FF2B5EF4-FFF2-40B4-BE49-F238E27FC236}">
                    <a16:creationId xmlns:a16="http://schemas.microsoft.com/office/drawing/2014/main" id="{53B21540-305B-924A-AF11-B2F2A7EE76B7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3" name="TekstSylinder 22">
                <a:extLst>
                  <a:ext uri="{FF2B5EF4-FFF2-40B4-BE49-F238E27FC236}">
                    <a16:creationId xmlns:a16="http://schemas.microsoft.com/office/drawing/2014/main" id="{2D75B081-65C9-9847-9022-64C1786B93B3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41976AE7-AAB4-D747-95CA-A8A3931C3F6E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445472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re fargeflater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969816F-79CF-3B46-8120-0864FC39A360}"/>
              </a:ext>
            </a:extLst>
          </p:cNvPr>
          <p:cNvSpPr/>
          <p:nvPr userDrawn="1"/>
        </p:nvSpPr>
        <p:spPr>
          <a:xfrm>
            <a:off x="6090818" y="-4"/>
            <a:ext cx="6101181" cy="3429001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F5061C9E-CFA8-BF41-B3C2-77E40D3E1F01}"/>
              </a:ext>
            </a:extLst>
          </p:cNvPr>
          <p:cNvSpPr/>
          <p:nvPr userDrawn="1"/>
        </p:nvSpPr>
        <p:spPr>
          <a:xfrm>
            <a:off x="6090818" y="3428998"/>
            <a:ext cx="6101182" cy="3429001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tekst 12">
            <a:extLst>
              <a:ext uri="{FF2B5EF4-FFF2-40B4-BE49-F238E27FC236}">
                <a16:creationId xmlns:a16="http://schemas.microsoft.com/office/drawing/2014/main" id="{AB5C2D7A-147B-477E-8CE2-42D9BF12AF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698838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tekst 12">
            <a:extLst>
              <a:ext uri="{FF2B5EF4-FFF2-40B4-BE49-F238E27FC236}">
                <a16:creationId xmlns:a16="http://schemas.microsoft.com/office/drawing/2014/main" id="{54F594C9-D358-4AE7-8CA3-9726EF28C3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7254" y="4127837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bilde 4">
            <a:extLst>
              <a:ext uri="{FF2B5EF4-FFF2-40B4-BE49-F238E27FC236}">
                <a16:creationId xmlns:a16="http://schemas.microsoft.com/office/drawing/2014/main" id="{23730B89-32F3-F947-97F0-812CED99700E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948690" y="1328159"/>
            <a:ext cx="4201681" cy="4201681"/>
          </a:xfrm>
          <a:prstGeom prst="ellipse">
            <a:avLst/>
          </a:prstGeom>
          <a:solidFill>
            <a:schemeClr val="bg1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på ikonet for å sette inn ikon</a:t>
            </a:r>
          </a:p>
        </p:txBody>
      </p: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1D96BC38-A028-0542-A272-53305BC36606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5" name="Gruppe 14">
              <a:extLst>
                <a:ext uri="{FF2B5EF4-FFF2-40B4-BE49-F238E27FC236}">
                  <a16:creationId xmlns:a16="http://schemas.microsoft.com/office/drawing/2014/main" id="{D2E4A63F-86C9-EF43-9AEF-0B2787B31F0E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977A4DCB-5A21-6648-88CF-BB925E1CF002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9" name="Gruppe 18">
                <a:extLst>
                  <a:ext uri="{FF2B5EF4-FFF2-40B4-BE49-F238E27FC236}">
                    <a16:creationId xmlns:a16="http://schemas.microsoft.com/office/drawing/2014/main" id="{80359CC2-35BF-7F4B-8187-BFF35942349E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E94B5562-5EE0-C142-82FC-0FA271C9D4F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3131EA5C-DFDD-8E4C-85C2-23CFEE3454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48863604-B73E-B447-874C-798C8D890B3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5442D6E9-909F-B64C-94F4-798F9DFDA9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3CC751E8-2627-784B-AD53-D56711B63C2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9B35FBC3-1F50-D749-8095-EF67518D375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46D65899-7823-2041-AA03-889B8BC498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C0C0A1AF-5AA3-534D-A750-1A00C3F7BE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C5CED67F-4102-FB44-A289-5247E466F97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3F8A8392-A3F4-F14F-A76D-64F7E2484ED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567795AF-35CB-5A43-9CAC-88AF66C9496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590F6C5A-38BA-7D40-9E59-BDC4B0C4AC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A8E285DD-7A7A-274A-A60D-111A9224A90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7773F45C-FE7D-B54A-B0F8-DBE08BF613D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59EEA2E6-2B93-C640-AE6E-D17E315389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61C375CC-9149-A546-9B57-76C9C14574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29E11923-35FE-2045-9653-985A9EDE972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D080C4DB-1769-0140-88A7-A1763195CBB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4EDB6D79-6285-234C-ACEF-2EBE61F1EA7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6B9A11BB-6E67-CC41-9603-D4150140C6C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A37928F7-E7A6-E042-A986-74DFD7EABA1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D5DE7661-09E9-2A49-B356-4766F37799A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D0ED9AD7-4ED4-5F4C-89B8-1F7114A770A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F9D8D029-569E-4840-870D-86B5AC70A2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0D74F2CF-1001-D747-8503-E12237E1D9C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60D15E85-1EE8-8947-964E-5D64F9CE6EE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8BEAA6DB-45C7-A64B-9B41-F96F593953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1478BD6B-7D07-8C4C-BD74-96661B9116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84256E7D-E6E7-BA42-A99C-989FDF06DC4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9AA9B5C3-8B9C-3A4B-8959-3C99969BE7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E2549E39-441F-B145-8F7E-ED58CB31344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51ED9D51-286D-034B-95B5-68DF4F5B6F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4ABA3B83-4DD2-D04B-ABAA-836413C2F65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472861F6-BFCD-6647-8479-8912DB20525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88C256C3-937D-DE4A-A8F4-F4AA6538F4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BDFB1DD4-3B6B-FE4E-94CD-614AB29D1F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6E377EB6-16DD-924F-9D71-5037C3CD7D4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3D69533C-F2E8-9643-A707-CED4C3F5682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DBCCE875-7BAB-174F-9755-D3129AD618B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A7D38EB3-403F-CA48-B902-CB55D0FF0EF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12F50088-BE5A-B443-8CA9-8BAF7272A56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21FD7845-6B0D-704A-9C91-2A88720238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D0C503A9-B065-1644-BA4C-884F2A191A6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015D3695-B9C6-4F42-BA50-165DC43CB3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5" name="Gruppe 34">
                  <a:extLst>
                    <a:ext uri="{FF2B5EF4-FFF2-40B4-BE49-F238E27FC236}">
                      <a16:creationId xmlns:a16="http://schemas.microsoft.com/office/drawing/2014/main" id="{5C563430-D421-E445-A67C-2C0D188EC40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4526AF4E-16CB-794B-ADF1-1648FE66BC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283DB660-1FA3-2D44-BEE3-CA1B36D948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C8CE3D44-86AC-454E-9A1E-2E2F601DF48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6" name="Gruppe 35">
                  <a:extLst>
                    <a:ext uri="{FF2B5EF4-FFF2-40B4-BE49-F238E27FC236}">
                      <a16:creationId xmlns:a16="http://schemas.microsoft.com/office/drawing/2014/main" id="{DC6EE186-0F5B-A34E-8E08-FA33B7A2979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797E51B7-CC14-6344-B2F9-2C0B1690AC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D192E35D-3897-244E-9B32-94535F81FA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9111FA5A-04ED-3040-BE83-764CE066B5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7" name="Gruppe 36">
                  <a:extLst>
                    <a:ext uri="{FF2B5EF4-FFF2-40B4-BE49-F238E27FC236}">
                      <a16:creationId xmlns:a16="http://schemas.microsoft.com/office/drawing/2014/main" id="{EF4A2C4C-B990-A746-B278-815920396AA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1478C6DA-25DE-BD49-9838-2CF832A3A83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24FE6D73-8934-B04C-86FF-FC8E6E89DC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A3FB77C7-A5A0-0D4B-8500-14BF6F589CA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20" name="TekstSylinder 19">
                <a:extLst>
                  <a:ext uri="{FF2B5EF4-FFF2-40B4-BE49-F238E27FC236}">
                    <a16:creationId xmlns:a16="http://schemas.microsoft.com/office/drawing/2014/main" id="{A536AF32-1C0E-8D4C-9475-82B4E971A7AE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21" name="TekstSylinder 20">
                <a:extLst>
                  <a:ext uri="{FF2B5EF4-FFF2-40B4-BE49-F238E27FC236}">
                    <a16:creationId xmlns:a16="http://schemas.microsoft.com/office/drawing/2014/main" id="{722CD12D-EF28-7743-A201-B1AE10D2A820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22" name="TekstSylinder 21">
                <a:extLst>
                  <a:ext uri="{FF2B5EF4-FFF2-40B4-BE49-F238E27FC236}">
                    <a16:creationId xmlns:a16="http://schemas.microsoft.com/office/drawing/2014/main" id="{440744A9-6ED1-A340-9A9B-86D498BD42EE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3" name="TekstSylinder 22">
                <a:extLst>
                  <a:ext uri="{FF2B5EF4-FFF2-40B4-BE49-F238E27FC236}">
                    <a16:creationId xmlns:a16="http://schemas.microsoft.com/office/drawing/2014/main" id="{32E5300E-75BF-1B4C-9C81-9B5EB4165C16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86DC5D4A-F23E-FC4C-9F74-C79C145F9FE5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4005518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re fargeflater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969816F-79CF-3B46-8120-0864FC39A360}"/>
              </a:ext>
            </a:extLst>
          </p:cNvPr>
          <p:cNvSpPr/>
          <p:nvPr userDrawn="1"/>
        </p:nvSpPr>
        <p:spPr>
          <a:xfrm>
            <a:off x="6090818" y="-4"/>
            <a:ext cx="6101181" cy="3429001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F5061C9E-CFA8-BF41-B3C2-77E40D3E1F01}"/>
              </a:ext>
            </a:extLst>
          </p:cNvPr>
          <p:cNvSpPr/>
          <p:nvPr userDrawn="1"/>
        </p:nvSpPr>
        <p:spPr>
          <a:xfrm>
            <a:off x="6085636" y="3428998"/>
            <a:ext cx="6106364" cy="3429001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tekst 12">
            <a:extLst>
              <a:ext uri="{FF2B5EF4-FFF2-40B4-BE49-F238E27FC236}">
                <a16:creationId xmlns:a16="http://schemas.microsoft.com/office/drawing/2014/main" id="{AB5C2D7A-147B-477E-8CE2-42D9BF12AF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2435" y="698838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tekst 12">
            <a:extLst>
              <a:ext uri="{FF2B5EF4-FFF2-40B4-BE49-F238E27FC236}">
                <a16:creationId xmlns:a16="http://schemas.microsoft.com/office/drawing/2014/main" id="{54F594C9-D358-4AE7-8CA3-9726EF28C3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7254" y="4127837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9D3B33E-3F56-064A-91CD-EC7EE773FFB6}"/>
              </a:ext>
            </a:extLst>
          </p:cNvPr>
          <p:cNvSpPr/>
          <p:nvPr userDrawn="1"/>
        </p:nvSpPr>
        <p:spPr>
          <a:xfrm>
            <a:off x="1" y="3428998"/>
            <a:ext cx="6085635" cy="3429001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Plassholder for tekst 12">
            <a:extLst>
              <a:ext uri="{FF2B5EF4-FFF2-40B4-BE49-F238E27FC236}">
                <a16:creationId xmlns:a16="http://schemas.microsoft.com/office/drawing/2014/main" id="{A107E04B-C2DC-4644-9C8F-7D1775D64A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6072" y="4127838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Plassholder for tekst 12">
            <a:extLst>
              <a:ext uri="{FF2B5EF4-FFF2-40B4-BE49-F238E27FC236}">
                <a16:creationId xmlns:a16="http://schemas.microsoft.com/office/drawing/2014/main" id="{DCBF37E2-F12F-7042-BDEA-DEAED2CA6E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76072" y="698838"/>
            <a:ext cx="4933493" cy="2031325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6C84ABB5-9686-794C-BB45-249504CF0EDD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8" name="Gruppe 17">
              <a:extLst>
                <a:ext uri="{FF2B5EF4-FFF2-40B4-BE49-F238E27FC236}">
                  <a16:creationId xmlns:a16="http://schemas.microsoft.com/office/drawing/2014/main" id="{72590D67-986A-2648-BA75-AFB52197430D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20249F08-2C6C-CD47-BA33-1976C672A948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21" name="Gruppe 20">
                <a:extLst>
                  <a:ext uri="{FF2B5EF4-FFF2-40B4-BE49-F238E27FC236}">
                    <a16:creationId xmlns:a16="http://schemas.microsoft.com/office/drawing/2014/main" id="{F1149976-35A0-A74F-8187-EE0225520718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4A9A5AF4-E5A9-2644-BF08-7723B4BF231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147117D4-1BFC-3E40-8A2C-318C8994D5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A4ABBA63-AAD0-7E4B-87D7-270A45637A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0D3A39B3-218A-6C4E-A354-49949C6ED1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A00DB739-136A-3147-AD4F-643C22DC610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DB290144-C351-8F4D-8DE6-886582ACFCF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8EACFF03-106E-3F4F-A671-F69AF67AA6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AFBE7AFB-DBEB-BA46-A4CF-B3C53A403F3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BB1D3BE4-6399-E84D-9D0E-0C6E9DD4248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6F525063-3A4E-BE42-A3E8-64D7D949A38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B11255BB-151E-D243-8290-6A5C0CAA382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6F99C5AA-3A33-B34F-AE8F-4EA5FB0524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3DA3F35E-37C9-214C-B5E2-3D244FB34A4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4D006D62-C3C9-0D4F-AC8E-6AD4F6FF284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D4D00E40-8078-D742-B9DA-B65F65A17A6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54F7FF4C-0DA3-DB49-8B0E-9DFF2E87061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A0BAEE47-25BC-2046-B9C9-1499B7BBA62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8A67FA09-AD0D-0B44-8CF7-3A1C87E241C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0D4089CB-D436-F848-B61E-AA18C3EB90F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72C78A3E-288E-264A-A3D6-C067337453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9781E67E-951D-1A4D-8509-F032234BF6A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827BB8E0-5CAA-7F4A-9E42-A8B7FED4845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16CCBB98-9280-114E-8E22-5C28A62DF15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C80B8445-792D-1540-97BA-CFA25B6F56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09C3ACEA-2A05-844F-81E8-0DA6F808B72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A8DA960B-3746-5143-B380-BAF77655E3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03CE42B0-089A-7847-BF42-6BC14C2CE7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E4AF5440-46AB-1842-86F8-999037C9CA5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153476D4-BB8B-C24F-86E7-7A924F85E56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45180E67-43D2-9243-BB2F-301EBC9C12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A248EB53-2748-1043-8D9B-B3B145F30C1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5CC2CD89-69D5-7B4A-88D5-370070EA654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4765BB33-3AEF-4D48-84B6-887CBB0E5E1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4CC9EAFD-0334-9B4C-94C7-2D7EA7AE770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F13B0926-05CA-0443-BF07-A002492A29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3F63C5F1-C393-6D45-B992-4502BF30FD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5" name="Gruppe 34">
                  <a:extLst>
                    <a:ext uri="{FF2B5EF4-FFF2-40B4-BE49-F238E27FC236}">
                      <a16:creationId xmlns:a16="http://schemas.microsoft.com/office/drawing/2014/main" id="{8D602606-92DC-EB4E-821E-7E7AE975C02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29CF40AA-7F6F-FB4C-AE66-8BF96B1A3FF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7EA41AE9-9DBA-744F-81D5-DBC8FB9FBE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B810175D-AA3A-EB44-B6C8-A73388E943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6" name="Gruppe 35">
                  <a:extLst>
                    <a:ext uri="{FF2B5EF4-FFF2-40B4-BE49-F238E27FC236}">
                      <a16:creationId xmlns:a16="http://schemas.microsoft.com/office/drawing/2014/main" id="{19DAC718-2E35-664E-87B0-F95FA25BE5A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7DE6FBF8-E753-A141-8A06-82515439D2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90663E6B-605F-1844-9336-2F9F24394B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087482B9-81DD-3343-89B4-006B094D21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7" name="Gruppe 36">
                  <a:extLst>
                    <a:ext uri="{FF2B5EF4-FFF2-40B4-BE49-F238E27FC236}">
                      <a16:creationId xmlns:a16="http://schemas.microsoft.com/office/drawing/2014/main" id="{698025D6-7359-D04A-96B7-5AA86F74200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F9CAFE2B-26C4-D645-8FDD-B84222889D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57961A6B-C2A1-9D4B-B806-40F4E81BB82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95697A51-9378-2A48-8BEC-1E9E822394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8" name="Gruppe 37">
                  <a:extLst>
                    <a:ext uri="{FF2B5EF4-FFF2-40B4-BE49-F238E27FC236}">
                      <a16:creationId xmlns:a16="http://schemas.microsoft.com/office/drawing/2014/main" id="{305689AD-B3AB-7149-A0A5-8AB47EA5EF5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A993F342-FD48-EF4C-A1E3-A13E4643EC6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5EE00C2E-E360-B240-8FD4-1873F4C0269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4FD50A41-880E-FD4C-BBCB-017F6150B6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9" name="Gruppe 38">
                  <a:extLst>
                    <a:ext uri="{FF2B5EF4-FFF2-40B4-BE49-F238E27FC236}">
                      <a16:creationId xmlns:a16="http://schemas.microsoft.com/office/drawing/2014/main" id="{D828E0CA-8D7F-4C45-81C8-666B11181B1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5CA1CF29-2CFC-314A-9C9C-50461801C0F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BA77948E-6087-3345-AC61-98BE6C2082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5397A724-0160-AA49-88FD-719687CBA2B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22" name="TekstSylinder 21">
                <a:extLst>
                  <a:ext uri="{FF2B5EF4-FFF2-40B4-BE49-F238E27FC236}">
                    <a16:creationId xmlns:a16="http://schemas.microsoft.com/office/drawing/2014/main" id="{7F1FB200-6E5F-4C4D-8D2A-897555677BA8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23" name="TekstSylinder 22">
                <a:extLst>
                  <a:ext uri="{FF2B5EF4-FFF2-40B4-BE49-F238E27FC236}">
                    <a16:creationId xmlns:a16="http://schemas.microsoft.com/office/drawing/2014/main" id="{37BC1E77-6202-3548-AE4D-38653DE8B284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24" name="TekstSylinder 23">
                <a:extLst>
                  <a:ext uri="{FF2B5EF4-FFF2-40B4-BE49-F238E27FC236}">
                    <a16:creationId xmlns:a16="http://schemas.microsoft.com/office/drawing/2014/main" id="{E0441010-0437-724E-99AC-6B73F14F700B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5" name="TekstSylinder 24">
                <a:extLst>
                  <a:ext uri="{FF2B5EF4-FFF2-40B4-BE49-F238E27FC236}">
                    <a16:creationId xmlns:a16="http://schemas.microsoft.com/office/drawing/2014/main" id="{2EC912DC-7705-FF45-B836-F0F447230B87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CB79C97B-BF78-D74A-AE3B-1A6DD35DE641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800265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fargeflater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2511AB4-C051-514C-8BE7-D7766303D9A5}"/>
              </a:ext>
            </a:extLst>
          </p:cNvPr>
          <p:cNvSpPr/>
          <p:nvPr userDrawn="1"/>
        </p:nvSpPr>
        <p:spPr>
          <a:xfrm>
            <a:off x="6090818" y="0"/>
            <a:ext cx="6101182" cy="6857999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7" name="Tittel 1">
            <a:extLst>
              <a:ext uri="{FF2B5EF4-FFF2-40B4-BE49-F238E27FC236}">
                <a16:creationId xmlns:a16="http://schemas.microsoft.com/office/drawing/2014/main" id="{EEACF926-5E96-43D7-BA7E-1C2593912E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8690" y="2136338"/>
            <a:ext cx="4560875" cy="2585323"/>
          </a:xfrm>
        </p:spPr>
        <p:txBody>
          <a:bodyPr anchor="ctr">
            <a:noAutofit/>
          </a:bodyPr>
          <a:lstStyle>
            <a:lvl1pPr algn="l">
              <a:defRPr sz="5600"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12" name="Plassholder for tekst 12">
            <a:extLst>
              <a:ext uri="{FF2B5EF4-FFF2-40B4-BE49-F238E27FC236}">
                <a16:creationId xmlns:a16="http://schemas.microsoft.com/office/drawing/2014/main" id="{7DB54F3F-5BAC-4AB6-A3B1-5B5ABE4A10B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7254" y="698839"/>
            <a:ext cx="4933493" cy="5460324"/>
          </a:xfrm>
        </p:spPr>
        <p:txBody>
          <a:bodyPr anchor="ctr">
            <a:noAutofit/>
          </a:bodyPr>
          <a:lstStyle>
            <a:lvl1pPr marL="0" indent="0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38082181-969F-994A-874B-0A4BAC4EF009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58480CE0-4333-8343-8CEA-C8521C57B9B2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6EBB6D8A-FCF8-B746-9E39-8EF40EAF569F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8DC1EFF5-1FD1-7F4D-809C-F8B5ABC99AEA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89DC47F2-0FC5-4A46-A280-520E8C1257B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841417F8-E0E8-DC42-9EEF-D5F813323A7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DBACEA6-7610-304E-8A2F-1C5E898073B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7C9007CD-555F-EF40-AD00-6B0CF37CF7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A88F8668-AB46-A846-B9D2-3DDC5B02069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7CCAA34F-8BB7-9646-9C8F-39A9CDB4881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B20754A2-E02B-7047-8344-1C981CC87CD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BAA25BA5-13A2-964A-B5FD-AB8007324E8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914959D2-130F-F64E-93CA-2AC4E169791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766F4112-7E01-6343-B129-0E66BE2B477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964FAE91-7DE0-6D40-B874-A7ACE8D6189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AA38DB58-FE40-0A4A-996A-477A088624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4F6C2D35-6B1D-564C-86AC-93A8B6852CB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945D9696-1533-E64E-B573-8918CEA85E3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3D1D23CA-6360-AD46-9E4E-473C3385CC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F9912A00-4C8C-F14D-888A-D1374B977BC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2C1ED5A8-FCB9-964B-9449-EA908613378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FB942EEF-79D9-7549-819E-14BA69180A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EBC35C1A-BBDB-A246-AC1E-B6FBBB7C0F6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06827A9F-5142-B240-A85C-A8FD12E926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BEE27A3C-EDCD-434D-8F3F-BD786522EC2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33BBEDED-B4B7-8145-9CE8-C847B93353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6A3BCD8F-AC0E-D449-BFE6-864E799F4F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A8BEF3BC-8429-7E41-A3FB-C635CC3060A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8281C7D7-61B4-5B43-AA57-9CE28C1F705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9A696201-D97D-2246-B3C4-D1D56733604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761571F7-9D4C-7941-8A98-BF8E3F955D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C22715EC-BCA6-7F48-A945-CE2C8DD86BF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ADEE356D-4BB5-F24B-AD42-E3EDBBD182B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3BE54F46-E0FF-C048-B248-8480D88C7A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E55AFBB3-45F3-A847-9AC7-115A1F628B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A2FC6B93-0786-7941-803E-0517C40C2A1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307C0019-8CBD-E342-B1E1-607CBB06EF5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BEF2E138-EAC5-0140-BD26-B1E0338A8E6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CEFA959B-D71C-2945-BDE5-929C206D224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7EC23B95-985A-2349-94FF-AF25951990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A241A2AE-6B08-664C-B30C-C1FAD45BECA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4DA9A6C1-C013-714B-B7E0-F875C4648E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FB56E699-995B-6842-B7EB-EEBE260748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F2F4CCD7-2214-6A4D-8EF0-1C73680AB4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15E39351-058D-FB42-A5CB-0512522E900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62F8E756-B7F1-6646-BFB9-CD82E4020C6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BE70D9CD-EA5C-CF4D-95E5-AE58018488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7BE902F2-D81C-C049-8B27-3AF3C1B132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1AB404AD-B092-9648-B2DD-4984DCF4646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A8ABC57E-8EFC-E347-8D07-22C854237AA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46B51A04-D561-434E-8666-8D608C50E98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DE819A00-229C-7B4E-8823-366413C53D9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60028B7C-B9A0-3748-93D9-A2E01C44753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7F506C80-F517-D84E-9428-487FA6E70F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4340999F-EA18-0542-B5A2-6ED5BD14E69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E974EF41-2E02-7846-927C-A798B4F0B9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1B20F3CC-85D4-0246-8A86-ECDC111F564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96753E3E-B295-4B4B-BD15-48416D45BC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D3E4D53E-CAE0-3342-AF02-2E3A668C1F6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FCC316E2-FAB5-A440-AEE2-C5DA168A969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38FB230E-84D5-1749-95D9-022ABCC8B9D6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F61C918E-A40E-0941-9B9B-7F3AD15E29CD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84396199-4D31-DB4D-8DC1-FD68D001342C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06DC8C04-4F7C-F547-A8C2-3EFCA69C4B9D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A8621FAB-0932-864F-930B-17824ACF2AD4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961370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orside - Logo nedr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11">
            <a:extLst>
              <a:ext uri="{FF2B5EF4-FFF2-40B4-BE49-F238E27FC236}">
                <a16:creationId xmlns:a16="http://schemas.microsoft.com/office/drawing/2014/main" id="{3820BF5E-D78B-E84C-B000-47F2083C0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2470" y="1618735"/>
            <a:ext cx="5843530" cy="4978661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bilde 11">
            <a:extLst>
              <a:ext uri="{FF2B5EF4-FFF2-40B4-BE49-F238E27FC236}">
                <a16:creationId xmlns:a16="http://schemas.microsoft.com/office/drawing/2014/main" id="{BCD29CF3-6E0F-0F46-B8E4-4F6F4131F44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096000" y="1618735"/>
            <a:ext cx="5843530" cy="4978661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9FA2E2BF-9B94-BF44-A0DB-0B213B275D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77443"/>
            <a:ext cx="11687060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10" name="Plassholder for bilde 4">
            <a:extLst>
              <a:ext uri="{FF2B5EF4-FFF2-40B4-BE49-F238E27FC236}">
                <a16:creationId xmlns:a16="http://schemas.microsoft.com/office/drawing/2014/main" id="{AABB3EEA-4308-3E45-9946-37BBDCA56238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8771133" y="3447073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for å sette inn ikon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BAE866F1-92EE-FC40-ACD6-6301FB93DD19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E720F739-24B2-FD46-B384-24B113B52E84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68A9A399-C441-6644-8A15-4075C6886AA7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5" name="Gruppe 14">
                <a:extLst>
                  <a:ext uri="{FF2B5EF4-FFF2-40B4-BE49-F238E27FC236}">
                    <a16:creationId xmlns:a16="http://schemas.microsoft.com/office/drawing/2014/main" id="{579D4CF3-2749-3B49-87A1-2D1373CA7FE6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D206A8EE-8EF9-2247-95E4-0BFD4EB9443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3EAA69F7-861E-CC4F-A5C2-7F07C69420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3AD4BCA-5713-9D44-BB10-C4F874C5F0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F0D2EA54-4AC8-4747-B500-D441B305356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840CE609-93F8-EA4A-8A05-E8334DC1DFC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712441CB-1A68-CF46-BA7F-F702A078FAB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47FF6EC3-2124-544D-8A16-F9347C1D4A9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7E0C28EA-2F18-C448-9A11-E7042CB312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6CE340DD-DB07-C343-98AE-6E59DF2899C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5B439F50-5359-864A-8C20-E3BE870C42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B4918616-5C52-E343-96A6-9B3012F794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34D7D7EA-8519-8C46-A374-8C7A538BAEC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6B038FF7-A045-6E4F-B9FF-63E626949DE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AC2C4F9B-C3C6-884D-A986-D11F79CCDD9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1B87AA6F-C1F2-FC49-81FC-84B7100BA4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71BF77C8-DD22-DB42-A07D-5C676AF5022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A4537C69-E6DA-074D-B1E8-ED8844BC3E8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1054AE3E-97F1-264C-B71C-8C1D44AE9A1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61FFADD0-6AA9-C648-9B39-A10BC19D59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72FF3970-2AE3-524F-A714-FA7B6E88D25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B1F0E116-C4F9-9145-8CA4-F37EE41189A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B4EF422B-0C64-744A-BDB2-D44DCD04C50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15421C3F-1490-9C4D-9A7A-EEF9BE0CF17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A6D6843A-2FAF-3D4B-9143-10841583D7B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FB978426-6147-2F49-B7AE-8E4B59A0E93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B139BD27-62E1-A947-8F49-FE9178A916F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2348FA1F-95AB-6640-88D1-FBD00F9CA79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C5D4A1F2-5CBF-3B46-816C-F499DAD18A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9DA6C378-0CCB-F24F-AC5C-29D70D60771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379529EC-234B-EF4E-B43E-0F5B52D3E3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A47D39DA-210C-E945-BE70-D5A898CBE8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8D74711F-E89E-7748-8BDB-9E83487C2AD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42479DB0-1671-8440-B159-6D22E9472C6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E94DFDB2-1EEC-8045-A452-17ADC9E361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B5972EAF-ADC4-F246-A353-338AE6F33F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CA7BC9B7-83B0-B049-9042-17BB7476F5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6C150138-E9DC-5C4F-AA5D-7B4EBD2B40A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4B43B66F-DB9A-9E43-A872-9F81FDC181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DAAB984D-54D1-964A-9895-D6B73E1BE9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70D515B2-959D-0B4B-B5BB-3F0C8F860D7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D2F54CD0-FBD9-5141-88CD-FA923599895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2C1F5604-4D03-AA4D-BB0B-5FB386C2977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E1E3B5E5-E933-A14D-9AC1-1865F168166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7C2E0839-F7E3-6740-80A1-DEF0B08C6A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7C289ABB-0D51-AF4A-9595-910CFD3BFE7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4D54D0F5-AA5C-CB45-90AA-CDB19527B35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778B9CE8-008D-D349-8B7E-7F3C86DC37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2D8AB54C-4567-D746-B930-7F6AC5B0B4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AFB27543-3DD5-844E-A916-2B17A56D811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26B4E100-0918-E04B-9195-D7478CAD65B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F6BE5D30-1882-624F-8B22-ED6934BBA0F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C668BB2E-8536-1B49-9D82-0667490CFB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17F4AF57-78BF-3D44-8BF0-E6C3ADDE3C3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D54979A6-A047-7540-8BA9-650AAC0511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CAFEFD4C-1286-6A48-ABF7-DB3508970CB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B370FC8F-5B43-6449-B4C4-41498A1A09E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6ADED41B-9930-E441-9C8B-823E442C3D0B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1470CA87-4824-E045-ABDE-AD40FA22B62A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6CEEEEAA-3D22-6A47-8463-4073095FF2ED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163D9129-9B3D-CD49-BE04-8F033298F3D9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F46413C9-C934-3049-9ADA-4D0748F551D6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5" name="Grafikk 84">
            <a:extLst>
              <a:ext uri="{FF2B5EF4-FFF2-40B4-BE49-F238E27FC236}">
                <a16:creationId xmlns:a16="http://schemas.microsoft.com/office/drawing/2014/main" id="{D195E4CD-AD40-5541-89AD-D75B6633F7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5875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risontalt delt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968BF40-8739-0343-B2B6-426312E7110A}"/>
              </a:ext>
            </a:extLst>
          </p:cNvPr>
          <p:cNvSpPr/>
          <p:nvPr userDrawn="1"/>
        </p:nvSpPr>
        <p:spPr>
          <a:xfrm>
            <a:off x="0" y="3428998"/>
            <a:ext cx="12192000" cy="342900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7" name="Tittel 1">
            <a:extLst>
              <a:ext uri="{FF2B5EF4-FFF2-40B4-BE49-F238E27FC236}">
                <a16:creationId xmlns:a16="http://schemas.microsoft.com/office/drawing/2014/main" id="{EEACF926-5E96-43D7-BA7E-1C2593912E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14550" y="421839"/>
            <a:ext cx="7957720" cy="2585323"/>
          </a:xfrm>
        </p:spPr>
        <p:txBody>
          <a:bodyPr anchor="ctr">
            <a:noAutofit/>
          </a:bodyPr>
          <a:lstStyle>
            <a:lvl1pPr algn="ctr">
              <a:defRPr sz="5600"/>
            </a:lvl1pPr>
          </a:lstStyle>
          <a:p>
            <a:r>
              <a:rPr lang="nb-NO"/>
              <a:t>Klikk for å skrive tittelen</a:t>
            </a:r>
          </a:p>
        </p:txBody>
      </p:sp>
      <p:sp>
        <p:nvSpPr>
          <p:cNvPr id="12" name="Plassholder for tekst 12">
            <a:extLst>
              <a:ext uri="{FF2B5EF4-FFF2-40B4-BE49-F238E27FC236}">
                <a16:creationId xmlns:a16="http://schemas.microsoft.com/office/drawing/2014/main" id="{7DB54F3F-5BAC-4AB6-A3B1-5B5ABE4A10B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114550" y="4127863"/>
            <a:ext cx="7957720" cy="2031300"/>
          </a:xfrm>
        </p:spPr>
        <p:txBody>
          <a:bodyPr anchor="ctr">
            <a:noAutofit/>
          </a:bodyPr>
          <a:lstStyle>
            <a:lvl1pPr marL="0" indent="0" algn="ctr">
              <a:lnSpc>
                <a:spcPct val="120000"/>
              </a:lnSpc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FD098064-547D-3748-A87D-4BA9C2C9FECC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4A73D75F-29EC-1A4D-9495-CA2DB7E87326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7094862B-0E12-9741-B720-905B27750B7F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01076739-5CA7-224E-B2E0-145F82DFA3E1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6EC0F12E-9248-864D-83E2-F868DE22C49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2DED7456-342C-FB4E-9199-49B3A0FE9F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4BCCDAA0-16D7-A746-9B2A-F335896F93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D2E3AE42-1149-904A-A4B0-7AB8FB3789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54A6F934-C4A8-2B41-97DC-44FC2F14C0B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0BCE2ED0-2666-4741-8BC3-4A82725993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19A42ADE-E7EC-3A45-8A57-6C7E1B839FB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E337CDCC-CADE-3346-94B8-423393E592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4345964E-6A6E-0E4E-92F7-1C09C8F516B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93C2E3F2-06F3-0642-BAEA-D75DDA57EB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51C041C2-B469-F449-A41D-158E104548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66974AB9-0198-B84B-AAAD-1F8262ABD16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AAEECC4F-C15E-5F44-94F8-1EB82917732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0E0A014E-BFBF-C944-8809-A995C5576B5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C2A48AD2-6563-714A-9473-8076FC146E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297C483D-A1BD-0B42-8219-90D844331A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B782441B-B61F-8543-8C97-0D7A925D832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EF7B5481-A603-F447-89CA-6CF67801A8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3F59EB62-FB69-344C-ADB7-50ED4B2D70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8E4DDA44-6DF7-474B-AFD2-455BB38675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B26678FA-2860-ED46-83D6-8E42A6CF353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EFC5BE84-FC77-244F-A746-D5FAD149C5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B4B4A978-AF00-DD46-AB8B-D7D7D55FF8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A444B5B2-F8CD-B146-B0A5-77329C08CBB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B83A108A-2256-BE4E-A11E-B47C6501A15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2BADA135-B50D-FC4C-9D08-D68E00A6569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DF389A21-8B08-5242-8010-72AD44E4373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F512D8DB-3867-4C49-84E1-39575B60174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674ADE69-1A76-AC48-9CCB-84643B6C078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217B301D-727D-3347-9DA2-0D1F7F2609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1E8A6255-BCE3-674F-8A77-2ADDE591016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F3D70A99-CA9F-6041-94BE-56F94648394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1E7619E1-9387-8647-89D6-B89E651CCEE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3EFC1E0A-0A87-194C-8846-8F25F976F6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9E0F6305-E6BA-C041-ACB5-FA7C070E8F4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48240191-B2E4-CC4D-9AA2-EB3A1A04F59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FE112D89-5EB9-7145-851A-4BEB23FBB50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29B0B1A6-CAFE-2F4F-82C7-F91361EBE3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59562FBA-F628-064A-9A86-79AAB31BD36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5F089FFD-787E-4A43-880D-EA05BF82C66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38606F42-6B47-CD4C-8C63-07BE2D9E410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38BE7566-3703-D249-AC32-FECA681155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B412AEFC-70E9-6C4E-B546-173452DB9D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9295CE4D-8FF4-B049-B9F6-4F3CC892D0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68F43063-383F-4A40-89B5-8D84CBF8AFC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CA4861CF-03B8-E74B-B200-3BEDCC5F10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2FE0DE16-D186-774B-8051-A32104B1A4F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A1F46984-BA7B-4945-B957-F2500ADBE2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F0A89627-FD71-874B-93FA-A51327C3AD3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4C4D24A7-883F-FD42-9B42-BE13D9E1910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2093066B-BEDD-2141-9B7D-212B4E9553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50FA8364-08FD-AD49-AEFE-CF0488AC4B9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5EA93FE6-8EEE-1B47-B1B2-74BBD95A6DC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20BA4C68-6A4F-194E-B400-6DDA1F3F61C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6B6653F2-1F08-9A45-A2E1-966C0BC8F31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F76D0638-E5C9-E849-9427-B2BD0B4AB06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001CF193-1267-2444-BD45-B9D4F95C5698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1FFF08DF-2CC1-6D42-8A6B-D88754F705E5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1A9E0E67-8469-CC48-9062-9DD9FDAC000F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A46BB485-F158-4C4A-8F39-4AE403B77524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5FFCFC25-2D94-6B43-8922-EC7BA532E659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265697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to bilder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1205B225-8FB0-4D04-BCB0-DCAC75D6EE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3429000"/>
            <a:ext cx="6096000" cy="3429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96000" cy="3429000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09610E74-1688-4A64-9AAE-F4C463CEF7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77254" y="698839"/>
            <a:ext cx="4933493" cy="5460324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2200"/>
              </a:spcBef>
              <a:defRPr sz="2400"/>
            </a:lvl1pPr>
          </a:lstStyle>
          <a:p>
            <a:pPr lvl="0"/>
            <a:r>
              <a:rPr lang="nb-NO"/>
              <a:t>Klikk for å skrive inn tekst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D05BB437-68C1-D24D-8419-4A9A096966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77254" y="6362643"/>
            <a:ext cx="4934198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51840822-E324-BD46-B69E-11746E74615E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301F4A59-B556-934C-910A-4E7B59F9A357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77EA3925-F2FE-4145-A127-0751DCCA8A6B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6" name="Gruppe 15">
                <a:extLst>
                  <a:ext uri="{FF2B5EF4-FFF2-40B4-BE49-F238E27FC236}">
                    <a16:creationId xmlns:a16="http://schemas.microsoft.com/office/drawing/2014/main" id="{7C379E88-03A3-AA48-B63F-D15EB9F0C4BB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F0E9C664-6533-4145-8F44-406D159A3C9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B6397BB0-A204-9341-BEED-00A8AD473FE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CB46AE71-BFCE-4F4E-AADE-4551CABA30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0BE779B3-714D-3E4F-9E37-4B93CB30751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A47A2957-D75C-824B-93DB-C7791B60862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48DCFD8C-AF2B-4F41-98A0-6C8E8FC2EAE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CBCA0C06-6AC3-E04C-B48D-E198FDA8BF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48939A55-E5E2-EA48-979A-35EA03A654A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A6B75A11-6D57-DE46-A668-FF9365057A4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DF4B88A8-C4ED-2741-A7B3-D8276FAD86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EC100BAC-EC46-C648-A221-F7C73983489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2B8917D0-DA1C-DE46-A908-C2FDD1F9C1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835C183C-F565-8C4B-A0FE-B53CBF8F4F6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F881712C-2D47-0042-A43C-DC159BC4E5B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85C84DE4-3597-BC45-A09C-BB13C107AB1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D9120729-9696-0C4B-98A5-8C94CCC73A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6EF6EBBA-9B95-A246-9204-350BD14DE69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59EF23CD-622D-3040-BBC3-ACCC45C7538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60BF0CEF-D82F-154D-A4FF-004A79ED360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BE8CB975-F65B-5944-A557-3A42E895A6F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602CAE8A-DCE8-5A48-90DB-F7607C7DA19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D4F31F7C-FC78-C444-9770-DE628B47AB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0B3EF300-69E1-1B4A-8EA7-7B91B909B5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F90E50FD-37B5-2242-84E4-A5DC9D2A9E6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8D503146-09D6-1740-AEF3-DD0AA0C9C59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A1FF6F76-392A-2543-8D89-EC5900D85F2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FB960A38-F3B1-CD47-B972-2539AC65BC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32EF6D40-5182-B346-BC86-B5D2439824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0669D52B-1CB9-BB44-BCF1-63F8E8D2391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B1BC917C-D5C5-8341-8B06-35AEF702DF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F22099BB-A75D-404B-844B-8B2048ACC7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025FB1A8-9642-D14B-BC2C-1905B76D887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6609610D-E10F-C94A-8D52-ED704C15F00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40B070F7-0E99-0441-894B-294616DA2C4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322F2754-3605-2B47-81A0-95153AEBAA5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A752C5F9-1703-AB4D-8D4D-93A36F582D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7AFA843F-1D68-9744-8357-7123E5702A3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FE3AF000-2966-C94B-AD7C-9DB1FFDE8F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E134FB18-DB30-5044-A05F-B8DDA71062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514D628C-EF6B-B344-A201-95056DF8D9B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AF91BAD2-943A-1647-B238-5E08497B319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B784BEA0-AB27-1B4B-8562-49B7A36129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82FA9DA5-8600-7941-A27B-CB63570720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B94C634B-C902-2A46-9E22-1972A9AEC70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B591DEF1-B1A1-6E4E-AF8B-6E433C0FEFA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E3A2E2F8-6E4D-B24A-B497-FA3F5FF315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E8BC8C1D-2D01-2A40-893E-3D6E6B65043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B91F0C7A-9B6B-544B-8242-93BB5591485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89C77576-8FE2-1D46-8DD2-6ADDDF1E8CD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C7A5BD32-03A7-2048-9E0E-AA6929A0858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460E24A1-610C-6147-8360-7D49D27605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377254A3-DB43-6B4F-ACE6-363078928CA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3AE09F4F-1BA9-A24C-B1DF-66E454A0451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73F86063-A6E6-1544-8996-362A0C8655D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38DE6B5B-5D8A-554B-A870-2E5275672C3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DFE920F0-C02F-7546-9535-B9392A0266F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A1F66345-398D-F442-88EB-8E89553F8AD1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AF7050D1-16A8-C642-BC71-FCA442E9D119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0B52C68D-5007-5C42-9A30-DD8CBF231664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0" name="TekstSylinder 19">
                <a:extLst>
                  <a:ext uri="{FF2B5EF4-FFF2-40B4-BE49-F238E27FC236}">
                    <a16:creationId xmlns:a16="http://schemas.microsoft.com/office/drawing/2014/main" id="{E99F6F78-F743-EA40-8470-B10143A50E30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7B9FFB70-3A12-9C4B-AC6B-A089EDB2B743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4125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1205B225-8FB0-4D04-BCB0-DCAC75D6EE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09610E74-1688-4A64-9AAE-F4C463CEF7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072" y="698839"/>
            <a:ext cx="4933493" cy="5460324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2200"/>
              </a:spcBef>
              <a:defRPr sz="2400"/>
            </a:lvl1pPr>
            <a:lvl2pPr marL="252000" indent="0">
              <a:buNone/>
              <a:defRPr/>
            </a:lvl2pPr>
          </a:lstStyle>
          <a:p>
            <a:pPr lvl="0"/>
            <a:r>
              <a:rPr lang="nb-NO"/>
              <a:t>Klikk for å skrive inn tekst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B9719E11-5B77-7940-9361-1C1F49C7DA6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75367" y="6362643"/>
            <a:ext cx="4934198" cy="183161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6C7B9CA4-F2DD-FA42-86BC-FBE8B27F24BE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31EEF539-B5D5-374F-B240-F9C6AC11DE3C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8F6488D2-F932-C040-AA37-0DD05DF8BD8C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910E1C98-C3B1-8144-BB1C-1862B798A9F0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D06D9B73-FFAF-9043-A01A-A62DE6A6FA1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68DC45CE-C07D-4245-9D6A-B9220C3459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4BD93439-8697-BD46-9FDA-D9F0EBBF411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8996CF7-98CA-0B42-9A83-FFCC2B7272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AACAF11F-3165-2E4D-9532-C1FD377B098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ABE6BBA6-63FB-9847-A265-6E468200029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4B92AE13-FE84-BC48-B355-AB7D50F10A4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715501B3-7CE9-C047-A284-C9DD5AC68D1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5D6FCE09-367A-EA4D-BE31-68AB6B5E327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89BDA71E-DA80-BF4A-AC40-72AAD091FC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4A091073-E4EE-7F4D-B4EA-8776F5A83D2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6D968E5A-E898-624C-AAE7-1A131302BC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DED99D31-78E0-A74C-8F47-D7A3F3B73B6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CE246890-A21B-1E40-A323-E84CD044F8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5834F405-2DB6-5449-882A-223582D8E9C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17E9279D-12F7-1844-B24D-72EDBDE2C55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7E3CB2B4-AE48-224A-AA5C-31AB8D23E84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349E8A57-1025-E94E-95BD-EACEF9CD70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9D357DF1-AA0B-A64A-980F-939899FBE9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0FC75042-F718-E34B-A639-3C23AA1729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0CF12483-18A6-9241-87BE-8336A8105CA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F0409FDB-1F9C-1143-982B-1C0653F7207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7F04E200-33ED-D846-AA3F-35E0B79B7D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3DBFC9A-B11E-7145-9C88-EF37AAFEA0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CEC1CC2E-38FA-F84C-A642-060BA0B31B8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C374DCDA-2653-834F-B343-C884CADD98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7D0D5B3E-EA8A-874D-B6D2-7EDE81C30E8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154B03E2-FF30-034A-9EF6-FE46106A430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4C26A298-C4FA-1C4D-B6BA-A57206FE4DB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27203796-EE90-2D45-AB27-711FAE3DB3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BD03C0DA-5AD4-C947-AA75-3C779E1A777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DBD968E9-BB7A-4547-9048-1A487DDC975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0D015237-E4D8-9A4F-BC1C-56490690E83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755C3C1F-DB31-7440-B391-A87AF2C1048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1FA48C91-F70F-5247-87CB-7568E7DC527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8FE2C65E-D314-534A-B18E-F4E0BB13CE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33A6DAFA-97F7-4844-8E9D-54EFD56EF14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72377E07-3D19-8842-A230-EEB56168627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970BBE28-2385-E146-AFE7-A11E5F25CB6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284B1210-972D-C342-82AD-75982F8D8E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75DD1927-5696-5B41-98DA-2DB3DD64F63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05DF8D91-52AD-D94C-925E-BB03FBC7314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E9541211-8E24-DF41-AFEC-0B2486CB6A3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11BD09E9-801A-934E-BE86-319453C5727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103A685A-3891-FE43-855C-0636EC2DC0A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A4E6E403-F769-7244-A159-97B577288BF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CA75CD27-977C-2D4B-A8E4-D261856FD8D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879F0857-372A-244C-B187-62E982B9C6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501D2142-8D95-0541-B7B0-D92CF5EDCD0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A8CC5090-9D9D-9A49-BC0B-7C781D8325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ACA9CF84-EC54-474F-A4FE-95B90EEC9CE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CF47DF3D-D0CA-A74B-AEF6-4D9A2AC4C3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1A83632F-8105-8C41-AD91-1E2874481A8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EA785A5C-BC9E-604F-91C0-0780DBB19F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22FB8DB2-BFE5-C24F-88AB-13007923438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F1184D9D-9598-EB44-BF78-A9102C4763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04CC1B8F-3CE5-834E-894A-A50AAB40103D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F80DEE29-8C64-754B-8ED2-2DC23963C2BD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9F573589-E16A-494F-98F4-78525DDEA6EF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1ABE8D2B-C9C9-1541-B440-45CC1C716F7C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701968D-7DEA-0D44-88C9-7752C708DDCC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31564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1205B225-8FB0-4D04-BCB0-DCAC75D6EE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09610E74-1688-4A64-9AAE-F4C463CEF7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77254" y="698839"/>
            <a:ext cx="4933493" cy="5460324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2200"/>
              </a:spcBef>
              <a:defRPr sz="2400"/>
            </a:lvl1pPr>
          </a:lstStyle>
          <a:p>
            <a:pPr lvl="0"/>
            <a:r>
              <a:rPr lang="nb-NO"/>
              <a:t>Klikk for å skrive inn tekst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B6809350-4FC9-4D4E-AA0B-692F1AC396F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77254" y="6362643"/>
            <a:ext cx="4934198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CAA81422-A053-3A43-953A-A87322D8B028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36C12F64-AE5F-1F49-BB72-B26DA6413EB9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43F62212-E04D-8C45-BB67-90350DF01C5B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B7EF32C4-B6C1-A94B-B183-412A63F4AA08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15E42874-882B-7845-AC58-398781A80BD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1774C98C-BA73-6946-8EA6-7816C53A63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0F6B3A6C-C5FF-6C49-B727-054E9DDBC4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4F0CE51B-7F9D-2C4B-BF82-8C21A11465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91D5D418-CF08-9E40-9B79-53D78B549FD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539BA178-E971-A640-AA64-E934A792C61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393E2A61-0666-144D-B61D-2606EA1E2A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CAEDE520-6A46-1247-905D-E4C9B953746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8FF1D0EB-8F25-6B4E-B37D-B8675909B10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89D09200-D352-A946-A694-6D0FC651B4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F33671FE-9934-2542-8FC6-1352F9C4D2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7A519925-9BF0-354C-93A1-C1417CC45A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630FB6FD-80BB-DC47-BABE-2FFA4280FAB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7D0E987E-BAE8-2145-AA46-C1E4F1B463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2F755173-39AF-F442-8A9B-3BC2812F3E4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2809B208-5D43-2743-9847-CD219E554B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A0361BFA-F768-6B42-93A7-78625F5EDBC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A6B02663-3C7B-4947-AC75-57FFAB37C9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ECA0D8B9-7132-3344-A53B-6D8EF88D658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142996BD-07B9-354F-BC58-A3776A262D0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C0721D56-432A-1B49-A097-0D47AD99A6F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7BCD5647-FAD2-4B43-A1F5-FD45E84DB7C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30FE47C8-2070-8941-B74F-9264E999A1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F9F1BF57-0AF5-4F43-BBD6-060BF7A5325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13C83CE0-3098-CF4D-A3F4-E1104DA5130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DE3AE477-C303-1B4B-9390-C94887111F6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7272B7D2-A912-7D47-A131-E776168DBA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0765A298-FB3A-764B-9FFE-47CF0F9A35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58B7890B-0D8F-0749-9138-3EF242FC451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43A40330-7DB8-5548-9737-125495D492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F9885ED7-E230-224D-8655-DE93242EA9F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DBF815BB-8166-2548-A186-2CE25845A8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A6CCDEAF-FCDE-1B40-A748-5940AADA55B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F0D50D15-7403-9647-A532-BEE0E0A7788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E6BC78EB-4115-0341-8014-C86E18B5941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589E3EDC-0B46-FC44-B1FD-3E4A607934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6AC74F24-E45C-624B-9089-F90D10DA3A5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8BB0F1C1-A42B-514C-9CEA-EDAA1D11ED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13854C0A-D28E-2548-A5AF-991A71CBC15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367DDF85-04EA-5046-A480-B05D181488C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403F6CD2-6FD2-0247-A264-F831F2C04B8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71194C62-8BF6-D04F-BEFD-D57EE0CB93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A314324E-C68E-2C4E-9D3F-AAB0F0075E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F53EBF17-F215-884A-9663-706CB4D57C7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37416370-4764-D548-881A-37E9B6BEF2C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E7CEA9EA-0F2E-6D44-BD24-D7D7D16B94A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506BB894-06BF-7348-B877-B786209DA51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B069F39E-FA20-9C48-A5F2-FC9AC3108FB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D59B3D31-D4F2-104E-B463-6FFFAABCAB7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500F8ADB-F2A7-174E-8EC8-EAED3A45CEC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EEFC8C81-2A5F-7B41-AEF4-E5684DAE022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6EA1913E-379C-024C-9F2C-0327589091B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0C228866-4282-D644-BB06-BB247BFB191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02089918-AF6F-9B48-BE9B-4D2EAF3C1C3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A4890755-50BD-364F-9468-666CECE203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40EB9A81-7D1F-654A-AB29-2B8E0601230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3F132B91-23DD-D442-A8FD-CEF85033FD9D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D547ED01-2A1F-0149-BA10-3E39F5935908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2DAE960C-23C0-FE43-B7BB-6FD320C09BC1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FE147C44-FAEF-7E45-BE59-B8EB0BA8619A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85907521-3D4C-614E-BDD4-73D82483A7BF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736590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to bilder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1205B225-8FB0-4D04-BCB0-DCAC75D6EE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3429000"/>
            <a:ext cx="6096000" cy="3429000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18D1C273-409A-4D12-9096-3592FB5ED8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3429000"/>
          </a:xfrm>
          <a:prstGeom prst="rect">
            <a:avLst/>
          </a:prstGeom>
          <a:solidFill>
            <a:srgbClr val="CEEBE9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AA243A-DFA4-495E-BF94-6686A3AB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18C-0797-4DE8-8F76-26C2A470B1F1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AC5020-0144-4D0A-80EB-A7B9D908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A3C562-1C72-4956-B56C-5FE5E99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756F-746B-4A94-A95A-AE98F4E2B7BB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09610E74-1688-4A64-9AAE-F4C463CEF7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072" y="698839"/>
            <a:ext cx="4933493" cy="5460324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2200"/>
              </a:spcBef>
              <a:defRPr sz="2400"/>
            </a:lvl1pPr>
            <a:lvl2pPr marL="252000" indent="0">
              <a:buNone/>
              <a:defRPr/>
            </a:lvl2pPr>
          </a:lstStyle>
          <a:p>
            <a:pPr lvl="0"/>
            <a:r>
              <a:rPr lang="nb-NO"/>
              <a:t>Klikk for å skrive inn tekst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EE4539E3-0F71-4148-8CFB-CBF76A066F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75367" y="6362643"/>
            <a:ext cx="4934198" cy="183161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CF13FFDF-FC85-514F-AA61-8A1CF81C9D22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C9B48BBD-7C3C-6548-85AE-8903C1C2C250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A4328B6C-1C3F-F549-A89D-E541053C0B85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6" name="Gruppe 15">
                <a:extLst>
                  <a:ext uri="{FF2B5EF4-FFF2-40B4-BE49-F238E27FC236}">
                    <a16:creationId xmlns:a16="http://schemas.microsoft.com/office/drawing/2014/main" id="{79027530-72B6-5E4F-BB50-0FAE57BCE2F7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593B9A86-D70E-F042-B9B8-0351DCCE0BE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5DDF1E76-680A-9149-8512-CF048A8503F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233481B7-DA5F-9140-801F-E0B5FA7F050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E4270454-C89E-AC43-822A-4CBC720D15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3BB0269C-DAE5-3744-9563-9A22FEDCB17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CD438EC3-28B3-3146-8178-F40844F2EA4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BFFDF251-DC88-4D4F-9792-8AB0215C3A5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1422B6CC-B9A7-7247-B813-E339F7E651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32A332D4-4BA3-414E-88C8-FA2540DD66B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B67B9000-16F7-AC49-B063-9D949317FA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7B670E64-04E5-8549-9530-30100FEC1B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61019D01-9B37-104C-8F8A-C3729DF60A3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886816E8-5DBF-864F-B0F4-7582DA7E433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81C826CE-FE2E-1040-B4DF-D88DBEF312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6F56D86A-D9EC-EC44-84D1-0CF91F13A9F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A502A99F-60F5-1846-B3CA-6407D1F21DC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316C7444-B02A-3A49-84E3-428F26B1128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F4B2A204-600A-BD42-8E37-6C3BAC77AD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6083FF4D-B0BE-8546-AD7C-389B2A2FFF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B6B2C67E-7CE2-DD4B-9B13-8C4DFB7CE73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77490B0C-7FF6-A14D-86F1-22F74C01D42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E825DF7C-F3F0-7842-AF7B-AC8E14FC5F3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C27C1C56-09B7-C944-A4CB-BB6DFAF14A4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1ED0F085-D97D-4F43-A477-9905C11221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3D88BB02-908F-A441-800D-47870669545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2CEE27E3-4AB6-FD4E-8B6B-CBCFA531F06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35C25568-1AF6-BD4D-A118-8DE27FEAACD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FEA5B242-E9A1-6243-9AAF-F39F11B1E38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0A23D9CF-9E47-114A-A97D-94DC77B3CB4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E4E8416B-ECCF-B24F-BE5F-BD9DF94543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C1D5D577-55EE-CA48-9CE9-81B1F3123B2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2400D0E1-7B48-E24A-9FB6-9FE14A6C017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633BFCCA-845E-7645-A41D-D6A144CAA00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67B7E88F-F359-524E-85E4-2B33D0C50F8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1E2B20B6-FC67-5A42-8278-CEACE5656E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FF28263A-E752-954B-9759-55BF6E35246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9EC22E35-7E2C-334C-8AFE-CEB3DE6AC23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9A152437-EBB3-9A43-8860-C7EB2231861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BFCC3DD2-C8FB-5141-803E-F82094AABD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3E6B9B04-391D-E144-9F18-CC6B254B3F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72A43DFC-2B87-B642-901A-CF291016BC4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19B56FE8-E42A-3843-A8B9-47CD02887A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ABD8B713-07CB-DA46-9CF7-0FEEA3A5749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959F55F2-7591-C344-83BA-A92433107C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B30A018A-68F0-6040-A237-BD8C42497EF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13B25F21-3E9C-6A44-822D-FC0464B4BD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34F84E1E-1280-7741-9EFB-D9FDCD0EE5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5DFB7BDF-1675-CF4A-92EE-060E886A68D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3" name="Gruppe 32">
                  <a:extLst>
                    <a:ext uri="{FF2B5EF4-FFF2-40B4-BE49-F238E27FC236}">
                      <a16:creationId xmlns:a16="http://schemas.microsoft.com/office/drawing/2014/main" id="{C9F855C9-613B-534B-A9E8-71BC1E96381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C3A0F523-D665-6247-B858-480E201BAA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A792EFB9-D964-1A49-9829-F0E7C9BD33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37A2A855-3257-814C-8AF3-A372F0E7ED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4" name="Gruppe 33">
                  <a:extLst>
                    <a:ext uri="{FF2B5EF4-FFF2-40B4-BE49-F238E27FC236}">
                      <a16:creationId xmlns:a16="http://schemas.microsoft.com/office/drawing/2014/main" id="{82AAEE61-5465-654F-82EA-0300D355E40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029E705C-D7FD-E94F-A2DF-42337BBE54C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0B900CC0-8A47-FD42-A62F-8C9A97471D9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F5087399-A639-BE45-A16C-C27F8335CA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A672F096-5C5B-9543-92C0-14327C41B455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051FC113-23CD-B04F-A04C-635603ACF4BC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9" name="TekstSylinder 18">
                <a:extLst>
                  <a:ext uri="{FF2B5EF4-FFF2-40B4-BE49-F238E27FC236}">
                    <a16:creationId xmlns:a16="http://schemas.microsoft.com/office/drawing/2014/main" id="{FA7A6303-B905-B847-B808-86C0C38BB6B9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20" name="TekstSylinder 19">
                <a:extLst>
                  <a:ext uri="{FF2B5EF4-FFF2-40B4-BE49-F238E27FC236}">
                    <a16:creationId xmlns:a16="http://schemas.microsoft.com/office/drawing/2014/main" id="{7E33D0CC-03A5-0F45-ADE3-4FB78387D9A1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29B0FB41-73E6-7840-BF6E-1238269523BC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77663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ACD8C3CB-AC9D-4F4F-90E8-001D44567EEE}"/>
              </a:ext>
            </a:extLst>
          </p:cNvPr>
          <p:cNvSpPr txBox="1"/>
          <p:nvPr userDrawn="1"/>
        </p:nvSpPr>
        <p:spPr>
          <a:xfrm>
            <a:off x="1359112" y="2767280"/>
            <a:ext cx="9458240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Avslutning:</a:t>
            </a:r>
          </a:p>
        </p:txBody>
      </p:sp>
    </p:spTree>
    <p:extLst>
      <p:ext uri="{BB962C8B-B14F-4D97-AF65-F5344CB8AC3E}">
        <p14:creationId xmlns:p14="http://schemas.microsoft.com/office/powerpoint/2010/main" val="4043914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kk for meg!">
    <p:bg>
      <p:bgPr>
        <a:solidFill>
          <a:srgbClr val="CEEB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3D95EC4E-A9E8-4181-B693-AED51CD45AEF}"/>
              </a:ext>
            </a:extLst>
          </p:cNvPr>
          <p:cNvSpPr/>
          <p:nvPr userDrawn="1"/>
        </p:nvSpPr>
        <p:spPr>
          <a:xfrm>
            <a:off x="0" y="0"/>
            <a:ext cx="12192000" cy="1537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F27E0471-76B7-4446-98D5-25C0587C02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92000" y="1080135"/>
            <a:ext cx="1008000" cy="1157332"/>
          </a:xfrm>
          <a:prstGeom prst="rect">
            <a:avLst/>
          </a:prstGeom>
        </p:spPr>
      </p:pic>
      <p:sp>
        <p:nvSpPr>
          <p:cNvPr id="5" name="Tittel 1">
            <a:extLst>
              <a:ext uri="{FF2B5EF4-FFF2-40B4-BE49-F238E27FC236}">
                <a16:creationId xmlns:a16="http://schemas.microsoft.com/office/drawing/2014/main" id="{9108F687-55F4-0641-B79B-4C733051C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3257046"/>
            <a:ext cx="11034675" cy="870817"/>
          </a:xfrm>
        </p:spPr>
        <p:txBody>
          <a:bodyPr anchor="ctr">
            <a:noAutofit/>
          </a:bodyPr>
          <a:lstStyle>
            <a:lvl1pPr algn="ctr">
              <a:defRPr sz="4500"/>
            </a:lvl1pPr>
          </a:lstStyle>
          <a:p>
            <a:r>
              <a:rPr lang="nb-NO"/>
              <a:t>Takk for meg!</a:t>
            </a:r>
          </a:p>
        </p:txBody>
      </p:sp>
      <p:sp>
        <p:nvSpPr>
          <p:cNvPr id="9" name="Plassholder for tekst 12">
            <a:extLst>
              <a:ext uri="{FF2B5EF4-FFF2-40B4-BE49-F238E27FC236}">
                <a16:creationId xmlns:a16="http://schemas.microsoft.com/office/drawing/2014/main" id="{076AFF83-4A72-654F-9181-921E01CE53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6072" y="4552119"/>
            <a:ext cx="11034675" cy="505495"/>
          </a:xfrm>
        </p:spPr>
        <p:txBody>
          <a:bodyPr anchor="ctr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nb-NO"/>
              <a:t>#emneknagg eller @brukernavn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C849517-E2DF-EF4C-AA97-387202E027D9}"/>
              </a:ext>
            </a:extLst>
          </p:cNvPr>
          <p:cNvSpPr txBox="1"/>
          <p:nvPr userDrawn="1"/>
        </p:nvSpPr>
        <p:spPr>
          <a:xfrm>
            <a:off x="0" y="5987367"/>
            <a:ext cx="12192000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2200" b="1" err="1"/>
              <a:t>url.no</a:t>
            </a:r>
            <a:endParaRPr lang="nb-NO" sz="2200" b="1"/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B2DAD432-D8C2-2D4C-8BAD-63305133E509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2FAF863B-5306-A24A-83D7-15634B430D70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13944D9E-4F7E-FF4E-AC07-42CBC6B56B9C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0104C482-92D0-0046-B2D6-7D99160965E6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28094EBA-27B8-C14D-8B27-16613AB3729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A42FCE09-C05F-A04E-AFFA-A7F7EB072C0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1A5F5468-DDC3-A648-81FC-442A0D5C321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4689FD91-ABF5-5A47-9720-CF74C0BF247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70DCB951-63B5-9B4E-9907-C1F359CCE98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F0352CAF-142B-834D-B98F-65CF338A71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97EC2E92-9390-7C4B-AF8E-71A18B66536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0DB3AC68-BA2B-B44E-B8BD-783A6D278A4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1F0F1649-3702-D74A-A127-CF2AB36C9FC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3B7CB01A-B67E-8547-AE29-AB1D9FF4EA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04D68B9F-5B7D-1D40-9137-1A3F360947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AAD8AD65-88F3-0742-A683-7A54923D6F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3ACD5907-967F-7043-B909-8586523B49A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E0AAB89F-07E7-1D46-9893-EB8304C6FD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81535AAF-402B-9F4D-8B70-D5E66E27F4F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ACF76D60-6499-264B-943B-D8480A45DD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DC487061-B76A-0C49-98F5-95DB64ECDA0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1F7320F3-1372-6B45-8005-48E2170CE5B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2121235F-06C1-7A41-B9B9-F02F3B2224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BD816B5B-89B8-EA40-B843-5C03219BFE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3461DD8A-4CAE-F846-8165-DD908A29E2E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E96D9635-F8E6-6C42-A22B-BA8A9BA0F8D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D480B18C-3556-D44E-89C7-03FE97BF594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1E5CAE2D-A75B-C44B-A416-7B7EA804B8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E5901F7D-72E3-184F-8347-45FF75FF978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768B98D8-2167-D949-8BC2-CBDAC3A67B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9AB60E8A-35E8-2949-A6B9-E033410F9E4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342D25B7-CAE4-7F40-A16A-5D8E153FDD9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92A7200F-F80E-0247-9C21-2E519672823C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682296F7-B26D-544E-AFBB-0E3775DE93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6770F8C1-6899-384D-9D8A-532A48FE674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17415AAF-3B79-C743-9047-6BC4242D61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EDFEDF12-75ED-A643-9FF5-7D3A6FAF4BD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CA2614CB-1953-064C-8EA8-CD7AA11B0CA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5FF24741-125E-DA45-9BD6-BE6F16FBD5C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3CD45939-1352-5244-9056-8C4C714F3B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831BFAC9-CC36-154C-A58D-D65584D139A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3199D136-BD00-E741-878E-A662ADC66F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AB6239F0-B250-F24D-B8AF-D797FB2B41C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522133A4-4A28-BD4B-B022-AE4B5CD1DB3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A8683EFB-A2F6-A345-BF3B-925B8669903D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DEF79F82-3978-A54B-A04D-D9F14B141A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1AB0A901-7DB4-1649-ADC9-5F4B149040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111E2FB6-B884-BB4F-B8D6-3B145DD66DA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0B6C6CD5-3D68-404C-B017-B73763C5311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06D277A3-CA0E-6F4B-A7E5-884F0B63850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B121AFF9-FFA8-FB45-909D-E208C1966C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A8099FBC-2B79-F642-8DB4-BEC2407B12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A9CEEED2-2584-0E44-9F2F-FC518EDB512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EF68EC41-09F4-6E40-83B9-FA8F76FBF00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8023299A-8E21-5B47-9599-C44B5BED7FD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6FC63ABB-DCA9-F246-AF89-D0C919CC24E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2099B045-907D-0645-952A-D89F664C983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482A1B07-85C9-DC48-92CC-DD15B34B500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BC748E92-7CFE-DC44-A7FA-6C7CB8F67F9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621E8B58-5D83-7E4B-8B18-B8F9A90F44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F362CBD2-4F9C-0B49-9290-C6A87BBDCA87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2EBA2615-C82C-534A-992F-1E7FEE265B43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C16177CA-A73D-F446-8725-927CA860936B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4CAC7A04-0F1C-4749-BCB8-B210F9EFAF98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13CE7D10-5CF2-9A49-AF84-22EADEF99EC9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40384796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145D-4A07-41C7-BB2B-7BF37A12879D}" type="datetimeFigureOut">
              <a:rPr lang="nb-NO" smtClean="0"/>
              <a:t>16.02.2024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860A-D0C4-44FA-A213-959A25C2EB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085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Forside - Logo nedr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9FA2E2BF-9B94-BF44-A0DB-0B213B275D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77443"/>
            <a:ext cx="11687060" cy="183161"/>
          </a:xfrm>
        </p:spPr>
        <p:txBody>
          <a:bodyPr/>
          <a:lstStyle>
            <a:lvl1pPr marL="0" indent="0" algn="r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7" name="Plassholder for bilde 11">
            <a:extLst>
              <a:ext uri="{FF2B5EF4-FFF2-40B4-BE49-F238E27FC236}">
                <a16:creationId xmlns:a16="http://schemas.microsoft.com/office/drawing/2014/main" id="{3820BF5E-D78B-E84C-B000-47F2083C0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2470" y="1618735"/>
            <a:ext cx="11687060" cy="4978661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tekst 3">
            <a:extLst>
              <a:ext uri="{FF2B5EF4-FFF2-40B4-BE49-F238E27FC236}">
                <a16:creationId xmlns:a16="http://schemas.microsoft.com/office/drawing/2014/main" id="{8C0B3B25-76BE-FA4B-8469-6F590F90EF2C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6956612" y="1614478"/>
            <a:ext cx="4982918" cy="4982918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3300" b="0"/>
            </a:lvl1pPr>
          </a:lstStyle>
          <a:p>
            <a:pPr lvl="0"/>
            <a:r>
              <a:rPr lang="nb-NO"/>
              <a:t>Den store, runde formen er et blikkfang og skaper spennende flater i formatet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76BB3703-1C98-3B48-ABD9-0DE512B86BD7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106B5B5B-EF05-A441-96A3-3E9B5483F7A1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1248099C-4F83-3244-BF77-3B7D900705D3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F1D24852-742F-3E40-BA7B-2958853C7FAF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EE90E89C-DBF1-DD43-8CFA-BF3D7667FFC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7A71B59D-EE80-5746-8CBA-C51162A7169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937528FA-1132-D749-A1BE-848FAAD395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4F532F5C-DEEF-9946-9B5D-B926459902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1CD9ACC4-3E92-754D-8ED3-5438AEF35D1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57BFC5B8-815D-754C-AB06-84A68B49729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4CD3F74F-83ED-EC47-8A6E-C624B22DE56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B46C14DC-B7E5-2F4D-8A1C-7F1A2A2F34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EA965086-9199-8C43-A6B1-25D509D51CA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41A9D41F-44F8-7D4D-9CF6-05FF9FCD88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A65557C7-D386-4A42-9C5E-B3E038F4FF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1DB2E2C0-2F78-E848-B3CE-6EA927F164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0A3F851D-9AA3-1A47-B225-8FDDDE56C93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EFA6FE8D-9892-5E48-8112-D6106AED539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BB5372DD-AF50-6145-9277-9C80CB0EA7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E8CC0315-90B4-B14B-BF91-4D870E2772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8C8CA9E2-75D1-FF49-AB2E-11E805324CA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42A3D9B3-BDD4-BA4C-AAAF-E31F1C4A4DF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114E245D-AE24-EE48-94CD-BE54EB6163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D6FE6877-9A8E-C94C-9B3E-362FC1C5574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53E2F0D9-1183-914A-A871-33A80ED141B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BC647BE3-8A2C-E24F-9A6B-FFE69F49CE4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A90DA95C-D279-2D4D-9858-9AB87DAFA75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2986D83E-6D39-2A4B-BF89-F37A4808F0D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6C119CEF-26FA-B945-9756-CE5D6467F06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049D9687-E97B-4C41-B9BE-ABDA1AD64EB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939F6F7A-0153-7C47-B8BA-FCCCCA5E27E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F05D1AAC-7EFC-A74B-AC52-FC8D9519493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E6F7C1C4-AA3E-8542-B47B-282A819CE81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AE7B65C3-5DF0-134F-90CA-871D7032CAA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CE9A3140-2A31-1C42-8A93-5DC9235A99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8643343E-224E-0649-8D92-93FEF5F258D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0925A9ED-8923-2F4B-9039-959C5463649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65242E43-3B9F-9C4F-92AB-DE01B99D4F0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E353F782-16BC-A54D-A100-FFF94BB0A1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09B7E095-9EB3-4240-BD32-43A24BDF5D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6D7A2C77-C5F2-2E42-863E-7DB553C3A85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05E89E57-0E5B-DC44-94C9-62BA3DACF99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A2310793-3F70-BF4C-BA73-EBAF9B98540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636762A8-6E23-D64E-8F7A-9AAF3BA752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610B1D9D-B14A-F548-965B-4F4F4789973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B784603D-DDA3-764F-97A0-24A7A2780D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922C972B-6DB9-4244-886E-44CE9DDE6F8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CAA7AA30-9021-154B-B6D1-70E39207474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4808E6D5-FDDC-6B4F-A86F-836D49E8360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2D76338E-8D7E-BC4B-99CC-820A6B6BFBA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E8C94674-629F-FA48-9980-5C429E5555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822BDA91-804D-1440-BCE2-CC08587C13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2BD4263A-5620-AD4F-A761-772D1F22C89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C8675AC7-9587-1344-BB22-3A031E9A69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D9EFA5DA-263F-6D42-B2A9-4636DBC8BC9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E9E80524-BD56-654A-9869-40F68FCD47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D4CEE82C-1BF0-9545-8239-6538E23E832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2" name="Rektangel 31">
                    <a:extLst>
                      <a:ext uri="{FF2B5EF4-FFF2-40B4-BE49-F238E27FC236}">
                        <a16:creationId xmlns:a16="http://schemas.microsoft.com/office/drawing/2014/main" id="{F38C811D-4C8B-D544-946A-60C262A1F2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5CA38EA4-83DB-C846-A0E2-B263BC04112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309560F9-83EA-244E-90C5-CAD3C266C2E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4" name="TekstSylinder 13">
                <a:extLst>
                  <a:ext uri="{FF2B5EF4-FFF2-40B4-BE49-F238E27FC236}">
                    <a16:creationId xmlns:a16="http://schemas.microsoft.com/office/drawing/2014/main" id="{FB16481C-83A8-B648-A019-2DDEA15DD4EA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FA9DED71-6ABE-C749-9818-9A7DF1BC02F3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B2ED6D7A-406A-BF41-9B83-6CAB52F4F703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A391C8C9-A276-A741-96C8-82069E741FF6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4CADE2D7-3695-2542-B721-5AD1E036E247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3" name="Grafikk 82">
            <a:extLst>
              <a:ext uri="{FF2B5EF4-FFF2-40B4-BE49-F238E27FC236}">
                <a16:creationId xmlns:a16="http://schemas.microsoft.com/office/drawing/2014/main" id="{F8B09218-BBDF-3A4A-9669-2A28D87F03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68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– Standard uten bilde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AF08EA83-AA8E-5B4C-9349-6E6948FD64C7}"/>
              </a:ext>
            </a:extLst>
          </p:cNvPr>
          <p:cNvSpPr/>
          <p:nvPr userDrawn="1"/>
        </p:nvSpPr>
        <p:spPr>
          <a:xfrm>
            <a:off x="71132" y="0"/>
            <a:ext cx="12120867" cy="1618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0534C42F-7EB9-43CA-9B50-33A4134E0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846" y="1977081"/>
            <a:ext cx="6220143" cy="420551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5000"/>
            </a:lvl1pPr>
          </a:lstStyle>
          <a:p>
            <a:r>
              <a:rPr lang="nb-NO"/>
              <a:t>Standard forside med fokus på stor tittel oppå farget bakgrunn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76F33FD6-B0E8-DB45-812E-E869592655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6650125"/>
            <a:ext cx="11687060" cy="183161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D495DD2-CA1C-AC45-BD4E-2C5DE7847E2A}"/>
              </a:ext>
            </a:extLst>
          </p:cNvPr>
          <p:cNvSpPr/>
          <p:nvPr userDrawn="1"/>
        </p:nvSpPr>
        <p:spPr>
          <a:xfrm>
            <a:off x="11939530" y="0"/>
            <a:ext cx="25247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435DDA9-0DA7-9A46-B946-BC830DE7E707}"/>
              </a:ext>
            </a:extLst>
          </p:cNvPr>
          <p:cNvSpPr/>
          <p:nvPr userDrawn="1"/>
        </p:nvSpPr>
        <p:spPr>
          <a:xfrm>
            <a:off x="0" y="0"/>
            <a:ext cx="25247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E87B571-8558-A447-AB59-C9FAABA9057A}"/>
              </a:ext>
            </a:extLst>
          </p:cNvPr>
          <p:cNvSpPr/>
          <p:nvPr userDrawn="1"/>
        </p:nvSpPr>
        <p:spPr>
          <a:xfrm rot="16200000">
            <a:off x="5974735" y="640735"/>
            <a:ext cx="242530" cy="121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9E9EB7F-855D-A44B-B6C0-656D9B0CE61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458009" y="511643"/>
            <a:ext cx="3081528" cy="692150"/>
          </a:xfrm>
        </p:spPr>
        <p:txBody>
          <a:bodyPr/>
          <a:lstStyle>
            <a:lvl1pPr marL="0" indent="0" algn="r">
              <a:buNone/>
              <a:defRPr sz="1600"/>
            </a:lvl1pPr>
          </a:lstStyle>
          <a:p>
            <a:pPr lvl="0"/>
            <a:r>
              <a:rPr lang="nb-NO"/>
              <a:t>Her kan det være en liten stikktittel, overordnet tema, dato eller lignende</a:t>
            </a:r>
          </a:p>
        </p:txBody>
      </p:sp>
      <p:sp>
        <p:nvSpPr>
          <p:cNvPr id="14" name="Plassholder for tekst 3">
            <a:extLst>
              <a:ext uri="{FF2B5EF4-FFF2-40B4-BE49-F238E27FC236}">
                <a16:creationId xmlns:a16="http://schemas.microsoft.com/office/drawing/2014/main" id="{E18A8FEE-849C-F042-AFA9-D14AFD01A4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71133" y="3447073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Klikk for å skrive inn tekst i sirkelen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F45A3DE5-A7BA-514A-912A-E16C7A0A7C66}"/>
              </a:ext>
            </a:extLst>
          </p:cNvPr>
          <p:cNvSpPr txBox="1"/>
          <p:nvPr userDrawn="1"/>
        </p:nvSpPr>
        <p:spPr>
          <a:xfrm>
            <a:off x="12690857" y="5859431"/>
            <a:ext cx="1863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/>
              <a:t>Ønsker du ikon i sirkelen? </a:t>
            </a:r>
          </a:p>
          <a:p>
            <a:r>
              <a:rPr lang="nb-NO" sz="1200"/>
              <a:t>Bruk neste oppsett fra lysbildemalen.</a:t>
            </a:r>
          </a:p>
        </p:txBody>
      </p:sp>
      <p:grpSp>
        <p:nvGrpSpPr>
          <p:cNvPr id="143" name="Gruppe 142">
            <a:extLst>
              <a:ext uri="{FF2B5EF4-FFF2-40B4-BE49-F238E27FC236}">
                <a16:creationId xmlns:a16="http://schemas.microsoft.com/office/drawing/2014/main" id="{77DE8DD3-49FF-2849-8632-A410E733EC05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44" name="Gruppe 143">
              <a:extLst>
                <a:ext uri="{FF2B5EF4-FFF2-40B4-BE49-F238E27FC236}">
                  <a16:creationId xmlns:a16="http://schemas.microsoft.com/office/drawing/2014/main" id="{222D5ED6-05C4-2A4D-9161-4A2B77E1953E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46" name="Rektangel 145">
                <a:extLst>
                  <a:ext uri="{FF2B5EF4-FFF2-40B4-BE49-F238E27FC236}">
                    <a16:creationId xmlns:a16="http://schemas.microsoft.com/office/drawing/2014/main" id="{E4809EB1-4297-2B46-9320-6EA54BEA2262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7" name="Gruppe 146">
                <a:extLst>
                  <a:ext uri="{FF2B5EF4-FFF2-40B4-BE49-F238E27FC236}">
                    <a16:creationId xmlns:a16="http://schemas.microsoft.com/office/drawing/2014/main" id="{E4D2CD2C-9AF8-904E-BB10-B0AB0EB430EE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52" name="Gruppe 151">
                  <a:extLst>
                    <a:ext uri="{FF2B5EF4-FFF2-40B4-BE49-F238E27FC236}">
                      <a16:creationId xmlns:a16="http://schemas.microsoft.com/office/drawing/2014/main" id="{1C60D57B-9C72-E748-8EF9-9657D045881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205" name="Rektangel 204">
                    <a:extLst>
                      <a:ext uri="{FF2B5EF4-FFF2-40B4-BE49-F238E27FC236}">
                        <a16:creationId xmlns:a16="http://schemas.microsoft.com/office/drawing/2014/main" id="{DA797D76-DA33-364C-A75B-EFF0D3B9AFE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6" name="Rektangel 205">
                    <a:extLst>
                      <a:ext uri="{FF2B5EF4-FFF2-40B4-BE49-F238E27FC236}">
                        <a16:creationId xmlns:a16="http://schemas.microsoft.com/office/drawing/2014/main" id="{20EF3AC4-4C89-6543-8866-EA9E8B4B30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7" name="Rektangel 206">
                    <a:extLst>
                      <a:ext uri="{FF2B5EF4-FFF2-40B4-BE49-F238E27FC236}">
                        <a16:creationId xmlns:a16="http://schemas.microsoft.com/office/drawing/2014/main" id="{E962B7E0-6AF7-2547-BA0C-AA0AC308B91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3" name="Gruppe 152">
                  <a:extLst>
                    <a:ext uri="{FF2B5EF4-FFF2-40B4-BE49-F238E27FC236}">
                      <a16:creationId xmlns:a16="http://schemas.microsoft.com/office/drawing/2014/main" id="{D431B63B-F600-8A41-9BD1-B759D04C07E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202" name="Rektangel 201">
                    <a:extLst>
                      <a:ext uri="{FF2B5EF4-FFF2-40B4-BE49-F238E27FC236}">
                        <a16:creationId xmlns:a16="http://schemas.microsoft.com/office/drawing/2014/main" id="{635B8853-D9AB-FD49-97FA-6E559198D73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3" name="Rektangel 202">
                    <a:extLst>
                      <a:ext uri="{FF2B5EF4-FFF2-40B4-BE49-F238E27FC236}">
                        <a16:creationId xmlns:a16="http://schemas.microsoft.com/office/drawing/2014/main" id="{C4D8D627-E730-4640-A2EF-779FBAC765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4" name="Rektangel 203">
                    <a:extLst>
                      <a:ext uri="{FF2B5EF4-FFF2-40B4-BE49-F238E27FC236}">
                        <a16:creationId xmlns:a16="http://schemas.microsoft.com/office/drawing/2014/main" id="{A8DBCDC4-855A-8D48-AE78-99C0A37ED82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4" name="Gruppe 153">
                  <a:extLst>
                    <a:ext uri="{FF2B5EF4-FFF2-40B4-BE49-F238E27FC236}">
                      <a16:creationId xmlns:a16="http://schemas.microsoft.com/office/drawing/2014/main" id="{EDF7CCCC-176D-554B-990D-912145DBB1F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99" name="Rektangel 198">
                    <a:extLst>
                      <a:ext uri="{FF2B5EF4-FFF2-40B4-BE49-F238E27FC236}">
                        <a16:creationId xmlns:a16="http://schemas.microsoft.com/office/drawing/2014/main" id="{8D743B5E-3535-6947-95BD-1A16214A7E0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0" name="Rektangel 199">
                    <a:extLst>
                      <a:ext uri="{FF2B5EF4-FFF2-40B4-BE49-F238E27FC236}">
                        <a16:creationId xmlns:a16="http://schemas.microsoft.com/office/drawing/2014/main" id="{CCB976E3-3301-394A-B677-E99B64A9CB7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201" name="Rektangel 200">
                    <a:extLst>
                      <a:ext uri="{FF2B5EF4-FFF2-40B4-BE49-F238E27FC236}">
                        <a16:creationId xmlns:a16="http://schemas.microsoft.com/office/drawing/2014/main" id="{2FF114AD-59AE-E84D-B085-BDF22078FB3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5" name="Gruppe 154">
                  <a:extLst>
                    <a:ext uri="{FF2B5EF4-FFF2-40B4-BE49-F238E27FC236}">
                      <a16:creationId xmlns:a16="http://schemas.microsoft.com/office/drawing/2014/main" id="{FA8677ED-9ED0-CB4B-9336-0EFB3442568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96" name="Rektangel 195">
                    <a:extLst>
                      <a:ext uri="{FF2B5EF4-FFF2-40B4-BE49-F238E27FC236}">
                        <a16:creationId xmlns:a16="http://schemas.microsoft.com/office/drawing/2014/main" id="{2BB8671A-E803-4741-81C7-237BB06ABC5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7" name="Rektangel 196">
                    <a:extLst>
                      <a:ext uri="{FF2B5EF4-FFF2-40B4-BE49-F238E27FC236}">
                        <a16:creationId xmlns:a16="http://schemas.microsoft.com/office/drawing/2014/main" id="{5584C859-5BA7-B04B-9DAD-47F0C45F7A1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8" name="Rektangel 197">
                    <a:extLst>
                      <a:ext uri="{FF2B5EF4-FFF2-40B4-BE49-F238E27FC236}">
                        <a16:creationId xmlns:a16="http://schemas.microsoft.com/office/drawing/2014/main" id="{37F2A34B-006C-A54C-9E19-D418B20056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6" name="Gruppe 155">
                  <a:extLst>
                    <a:ext uri="{FF2B5EF4-FFF2-40B4-BE49-F238E27FC236}">
                      <a16:creationId xmlns:a16="http://schemas.microsoft.com/office/drawing/2014/main" id="{9C8A0FD4-AEEA-8D42-BE99-0DE826D4B09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93" name="Rektangel 192">
                    <a:extLst>
                      <a:ext uri="{FF2B5EF4-FFF2-40B4-BE49-F238E27FC236}">
                        <a16:creationId xmlns:a16="http://schemas.microsoft.com/office/drawing/2014/main" id="{16E95AB6-1BE4-914A-9F80-336F3E31CA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4" name="Rektangel 193">
                    <a:extLst>
                      <a:ext uri="{FF2B5EF4-FFF2-40B4-BE49-F238E27FC236}">
                        <a16:creationId xmlns:a16="http://schemas.microsoft.com/office/drawing/2014/main" id="{FCFF8A77-2C3E-F141-A1E2-B668385E84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5" name="Rektangel 194">
                    <a:extLst>
                      <a:ext uri="{FF2B5EF4-FFF2-40B4-BE49-F238E27FC236}">
                        <a16:creationId xmlns:a16="http://schemas.microsoft.com/office/drawing/2014/main" id="{970A8A19-B6C1-8E4B-BC9F-D90CA4852B0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7" name="Gruppe 156">
                  <a:extLst>
                    <a:ext uri="{FF2B5EF4-FFF2-40B4-BE49-F238E27FC236}">
                      <a16:creationId xmlns:a16="http://schemas.microsoft.com/office/drawing/2014/main" id="{138D7F09-8758-9843-BD7A-2A884DED733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90" name="Rektangel 189">
                    <a:extLst>
                      <a:ext uri="{FF2B5EF4-FFF2-40B4-BE49-F238E27FC236}">
                        <a16:creationId xmlns:a16="http://schemas.microsoft.com/office/drawing/2014/main" id="{144CD7AF-49BF-CA42-9F68-5B5B3CC115C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1" name="Rektangel 190">
                    <a:extLst>
                      <a:ext uri="{FF2B5EF4-FFF2-40B4-BE49-F238E27FC236}">
                        <a16:creationId xmlns:a16="http://schemas.microsoft.com/office/drawing/2014/main" id="{23BB0D47-4777-4144-9565-D9AAB37D44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92" name="Rektangel 191">
                    <a:extLst>
                      <a:ext uri="{FF2B5EF4-FFF2-40B4-BE49-F238E27FC236}">
                        <a16:creationId xmlns:a16="http://schemas.microsoft.com/office/drawing/2014/main" id="{E1CFD185-9324-DA4C-905A-6CED0E88E6F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8" name="Gruppe 157">
                  <a:extLst>
                    <a:ext uri="{FF2B5EF4-FFF2-40B4-BE49-F238E27FC236}">
                      <a16:creationId xmlns:a16="http://schemas.microsoft.com/office/drawing/2014/main" id="{6C4DD0B9-AA58-3A47-98B1-FE731A320D6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87" name="Rektangel 186">
                    <a:extLst>
                      <a:ext uri="{FF2B5EF4-FFF2-40B4-BE49-F238E27FC236}">
                        <a16:creationId xmlns:a16="http://schemas.microsoft.com/office/drawing/2014/main" id="{355BD655-B191-6546-8EF2-626648EF4B1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8" name="Rektangel 187">
                    <a:extLst>
                      <a:ext uri="{FF2B5EF4-FFF2-40B4-BE49-F238E27FC236}">
                        <a16:creationId xmlns:a16="http://schemas.microsoft.com/office/drawing/2014/main" id="{2BF38D87-1F10-F040-BCF9-DD80CC660DC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9" name="Rektangel 188">
                    <a:extLst>
                      <a:ext uri="{FF2B5EF4-FFF2-40B4-BE49-F238E27FC236}">
                        <a16:creationId xmlns:a16="http://schemas.microsoft.com/office/drawing/2014/main" id="{5BF8CE40-5110-544B-AF56-8F669D70277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59" name="Gruppe 158">
                  <a:extLst>
                    <a:ext uri="{FF2B5EF4-FFF2-40B4-BE49-F238E27FC236}">
                      <a16:creationId xmlns:a16="http://schemas.microsoft.com/office/drawing/2014/main" id="{AE694D03-537A-1245-A9C5-F42AA56B619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84" name="Rektangel 183">
                    <a:extLst>
                      <a:ext uri="{FF2B5EF4-FFF2-40B4-BE49-F238E27FC236}">
                        <a16:creationId xmlns:a16="http://schemas.microsoft.com/office/drawing/2014/main" id="{773FB825-FD44-254F-A4B6-2B7A8F5DC9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5" name="Rektangel 184">
                    <a:extLst>
                      <a:ext uri="{FF2B5EF4-FFF2-40B4-BE49-F238E27FC236}">
                        <a16:creationId xmlns:a16="http://schemas.microsoft.com/office/drawing/2014/main" id="{8B91D62E-BCD0-784E-A5FA-2122248538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6" name="Rektangel 185">
                    <a:extLst>
                      <a:ext uri="{FF2B5EF4-FFF2-40B4-BE49-F238E27FC236}">
                        <a16:creationId xmlns:a16="http://schemas.microsoft.com/office/drawing/2014/main" id="{8034E465-4D02-8941-901C-C693AA1D2A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0" name="Gruppe 159">
                  <a:extLst>
                    <a:ext uri="{FF2B5EF4-FFF2-40B4-BE49-F238E27FC236}">
                      <a16:creationId xmlns:a16="http://schemas.microsoft.com/office/drawing/2014/main" id="{E74ECE94-AADA-9B4F-A87E-759ADB5738F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81" name="Rektangel 180">
                    <a:extLst>
                      <a:ext uri="{FF2B5EF4-FFF2-40B4-BE49-F238E27FC236}">
                        <a16:creationId xmlns:a16="http://schemas.microsoft.com/office/drawing/2014/main" id="{A9631EE3-2D41-674A-8E3D-BF8829B67F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2" name="Rektangel 181">
                    <a:extLst>
                      <a:ext uri="{FF2B5EF4-FFF2-40B4-BE49-F238E27FC236}">
                        <a16:creationId xmlns:a16="http://schemas.microsoft.com/office/drawing/2014/main" id="{82A224EF-C2F6-A249-89E9-9C1E44032C9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3" name="Rektangel 182">
                    <a:extLst>
                      <a:ext uri="{FF2B5EF4-FFF2-40B4-BE49-F238E27FC236}">
                        <a16:creationId xmlns:a16="http://schemas.microsoft.com/office/drawing/2014/main" id="{6AD18AE1-C629-7C4D-B3DC-B3725C8419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1" name="Gruppe 160">
                  <a:extLst>
                    <a:ext uri="{FF2B5EF4-FFF2-40B4-BE49-F238E27FC236}">
                      <a16:creationId xmlns:a16="http://schemas.microsoft.com/office/drawing/2014/main" id="{188D400D-FD03-0D45-86A4-740F6F091BB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78" name="Rektangel 177">
                    <a:extLst>
                      <a:ext uri="{FF2B5EF4-FFF2-40B4-BE49-F238E27FC236}">
                        <a16:creationId xmlns:a16="http://schemas.microsoft.com/office/drawing/2014/main" id="{66A8F9F2-CE32-6E4C-8601-47CC80F7767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9" name="Rektangel 178">
                    <a:extLst>
                      <a:ext uri="{FF2B5EF4-FFF2-40B4-BE49-F238E27FC236}">
                        <a16:creationId xmlns:a16="http://schemas.microsoft.com/office/drawing/2014/main" id="{29F308EF-6D02-844D-91BE-42E920BABE5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80" name="Rektangel 179">
                    <a:extLst>
                      <a:ext uri="{FF2B5EF4-FFF2-40B4-BE49-F238E27FC236}">
                        <a16:creationId xmlns:a16="http://schemas.microsoft.com/office/drawing/2014/main" id="{245D5A04-15BE-F849-A528-D718087FF2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2" name="Gruppe 161">
                  <a:extLst>
                    <a:ext uri="{FF2B5EF4-FFF2-40B4-BE49-F238E27FC236}">
                      <a16:creationId xmlns:a16="http://schemas.microsoft.com/office/drawing/2014/main" id="{0FEA20C1-2174-904D-8269-4E7378006DA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75" name="Rektangel 174">
                    <a:extLst>
                      <a:ext uri="{FF2B5EF4-FFF2-40B4-BE49-F238E27FC236}">
                        <a16:creationId xmlns:a16="http://schemas.microsoft.com/office/drawing/2014/main" id="{60532820-5318-DC43-B279-C76E374A790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6" name="Rektangel 175">
                    <a:extLst>
                      <a:ext uri="{FF2B5EF4-FFF2-40B4-BE49-F238E27FC236}">
                        <a16:creationId xmlns:a16="http://schemas.microsoft.com/office/drawing/2014/main" id="{965414CA-01D5-D44F-8907-BAD795F373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7" name="Rektangel 176">
                    <a:extLst>
                      <a:ext uri="{FF2B5EF4-FFF2-40B4-BE49-F238E27FC236}">
                        <a16:creationId xmlns:a16="http://schemas.microsoft.com/office/drawing/2014/main" id="{4B79A927-35CE-7C48-A0F8-74BB0A256A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3" name="Gruppe 162">
                  <a:extLst>
                    <a:ext uri="{FF2B5EF4-FFF2-40B4-BE49-F238E27FC236}">
                      <a16:creationId xmlns:a16="http://schemas.microsoft.com/office/drawing/2014/main" id="{E2BE0C4B-C1A8-4845-8F58-11E4F463FDF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72" name="Rektangel 171">
                    <a:extLst>
                      <a:ext uri="{FF2B5EF4-FFF2-40B4-BE49-F238E27FC236}">
                        <a16:creationId xmlns:a16="http://schemas.microsoft.com/office/drawing/2014/main" id="{F6EE07EF-5C49-9E4E-9CE4-98234D8B8AC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3" name="Rektangel 172">
                    <a:extLst>
                      <a:ext uri="{FF2B5EF4-FFF2-40B4-BE49-F238E27FC236}">
                        <a16:creationId xmlns:a16="http://schemas.microsoft.com/office/drawing/2014/main" id="{1DF9BF62-9E9C-1448-8A79-E92EC6E649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4" name="Rektangel 173">
                    <a:extLst>
                      <a:ext uri="{FF2B5EF4-FFF2-40B4-BE49-F238E27FC236}">
                        <a16:creationId xmlns:a16="http://schemas.microsoft.com/office/drawing/2014/main" id="{9B8C3D43-DCEA-4A4C-8E91-7A41AF84055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4" name="Gruppe 163">
                  <a:extLst>
                    <a:ext uri="{FF2B5EF4-FFF2-40B4-BE49-F238E27FC236}">
                      <a16:creationId xmlns:a16="http://schemas.microsoft.com/office/drawing/2014/main" id="{842AF03C-BDA3-6B40-A0E3-54C651A3373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69" name="Rektangel 168">
                    <a:extLst>
                      <a:ext uri="{FF2B5EF4-FFF2-40B4-BE49-F238E27FC236}">
                        <a16:creationId xmlns:a16="http://schemas.microsoft.com/office/drawing/2014/main" id="{03A7837D-559D-AF43-9351-FAFBCF5A41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0" name="Rektangel 169">
                    <a:extLst>
                      <a:ext uri="{FF2B5EF4-FFF2-40B4-BE49-F238E27FC236}">
                        <a16:creationId xmlns:a16="http://schemas.microsoft.com/office/drawing/2014/main" id="{0A513295-78D3-4240-B63D-5DE00A4C9BA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71" name="Rektangel 170">
                    <a:extLst>
                      <a:ext uri="{FF2B5EF4-FFF2-40B4-BE49-F238E27FC236}">
                        <a16:creationId xmlns:a16="http://schemas.microsoft.com/office/drawing/2014/main" id="{35C20DB0-254F-CF46-B544-11C9C6A841B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65" name="Gruppe 164">
                  <a:extLst>
                    <a:ext uri="{FF2B5EF4-FFF2-40B4-BE49-F238E27FC236}">
                      <a16:creationId xmlns:a16="http://schemas.microsoft.com/office/drawing/2014/main" id="{FDCE8A82-8A7E-1D4F-88AF-891560E5789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66" name="Rektangel 165">
                    <a:extLst>
                      <a:ext uri="{FF2B5EF4-FFF2-40B4-BE49-F238E27FC236}">
                        <a16:creationId xmlns:a16="http://schemas.microsoft.com/office/drawing/2014/main" id="{8A333AA7-EAA8-E545-9D1F-59BF4446D91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67" name="Rektangel 166">
                    <a:extLst>
                      <a:ext uri="{FF2B5EF4-FFF2-40B4-BE49-F238E27FC236}">
                        <a16:creationId xmlns:a16="http://schemas.microsoft.com/office/drawing/2014/main" id="{3CE21DC0-E2C4-004D-90BE-91BFE0FD84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68" name="Rektangel 167">
                    <a:extLst>
                      <a:ext uri="{FF2B5EF4-FFF2-40B4-BE49-F238E27FC236}">
                        <a16:creationId xmlns:a16="http://schemas.microsoft.com/office/drawing/2014/main" id="{0CDDD7EE-E56B-114A-93A0-D2B96541EA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48" name="TekstSylinder 147">
                <a:extLst>
                  <a:ext uri="{FF2B5EF4-FFF2-40B4-BE49-F238E27FC236}">
                    <a16:creationId xmlns:a16="http://schemas.microsoft.com/office/drawing/2014/main" id="{E94416EE-3C89-C741-8263-C6D20A237522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49" name="TekstSylinder 148">
                <a:extLst>
                  <a:ext uri="{FF2B5EF4-FFF2-40B4-BE49-F238E27FC236}">
                    <a16:creationId xmlns:a16="http://schemas.microsoft.com/office/drawing/2014/main" id="{A24E7B22-BAE2-A74D-A144-FECFF1111898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50" name="TekstSylinder 149">
                <a:extLst>
                  <a:ext uri="{FF2B5EF4-FFF2-40B4-BE49-F238E27FC236}">
                    <a16:creationId xmlns:a16="http://schemas.microsoft.com/office/drawing/2014/main" id="{0B9484D1-9DF2-DC4B-A9D3-040E656F11D6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51" name="TekstSylinder 150">
                <a:extLst>
                  <a:ext uri="{FF2B5EF4-FFF2-40B4-BE49-F238E27FC236}">
                    <a16:creationId xmlns:a16="http://schemas.microsoft.com/office/drawing/2014/main" id="{2BF28DA2-FA27-5B46-9502-E194876C805C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45" name="Rektangel 144">
              <a:extLst>
                <a:ext uri="{FF2B5EF4-FFF2-40B4-BE49-F238E27FC236}">
                  <a16:creationId xmlns:a16="http://schemas.microsoft.com/office/drawing/2014/main" id="{468B4E70-15EC-EA45-AE1B-BA19DFCA712E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5" name="Grafikk 84">
            <a:extLst>
              <a:ext uri="{FF2B5EF4-FFF2-40B4-BE49-F238E27FC236}">
                <a16:creationId xmlns:a16="http://schemas.microsoft.com/office/drawing/2014/main" id="{A68AF49A-14F2-0B44-BA6B-3FF8631807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– Standard med ikon">
    <p:bg>
      <p:bgPr>
        <a:solidFill>
          <a:srgbClr val="B2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4">
            <a:extLst>
              <a:ext uri="{FF2B5EF4-FFF2-40B4-BE49-F238E27FC236}">
                <a16:creationId xmlns:a16="http://schemas.microsoft.com/office/drawing/2014/main" id="{D593544C-B54F-8A4F-AD9B-FA7119C3183B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8771133" y="3447073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lIns="251999" tIns="251999" rIns="216000" bIns="108000"/>
          <a:lstStyle>
            <a:lvl1pPr marL="0" indent="0" algn="ctr">
              <a:buNone/>
              <a:defRPr sz="2200"/>
            </a:lvl1pPr>
          </a:lstStyle>
          <a:p>
            <a:r>
              <a:rPr lang="nb-NO"/>
              <a:t>Klikk for å sette inn ikon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F08EA83-AA8E-5B4C-9349-6E6948FD64C7}"/>
              </a:ext>
            </a:extLst>
          </p:cNvPr>
          <p:cNvSpPr/>
          <p:nvPr userDrawn="1"/>
        </p:nvSpPr>
        <p:spPr>
          <a:xfrm>
            <a:off x="71132" y="0"/>
            <a:ext cx="12120867" cy="1618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0534C42F-7EB9-43CA-9B50-33A4134E0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846" y="1977081"/>
            <a:ext cx="6220143" cy="420551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5000"/>
            </a:lvl1pPr>
          </a:lstStyle>
          <a:p>
            <a:r>
              <a:rPr lang="nb-NO"/>
              <a:t>Standard forside med fokus på stor tittel oppå farget bakgrunn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76F33FD6-B0E8-DB45-812E-E869592655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6650125"/>
            <a:ext cx="11687060" cy="183161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D495DD2-CA1C-AC45-BD4E-2C5DE7847E2A}"/>
              </a:ext>
            </a:extLst>
          </p:cNvPr>
          <p:cNvSpPr/>
          <p:nvPr userDrawn="1"/>
        </p:nvSpPr>
        <p:spPr>
          <a:xfrm>
            <a:off x="11939530" y="0"/>
            <a:ext cx="25247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435DDA9-0DA7-9A46-B946-BC830DE7E707}"/>
              </a:ext>
            </a:extLst>
          </p:cNvPr>
          <p:cNvSpPr/>
          <p:nvPr userDrawn="1"/>
        </p:nvSpPr>
        <p:spPr>
          <a:xfrm>
            <a:off x="0" y="0"/>
            <a:ext cx="25247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E87B571-8558-A447-AB59-C9FAABA9057A}"/>
              </a:ext>
            </a:extLst>
          </p:cNvPr>
          <p:cNvSpPr/>
          <p:nvPr userDrawn="1"/>
        </p:nvSpPr>
        <p:spPr>
          <a:xfrm rot="16200000">
            <a:off x="5974735" y="640735"/>
            <a:ext cx="242530" cy="121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7" name="TekstSylinder 76">
            <a:extLst>
              <a:ext uri="{FF2B5EF4-FFF2-40B4-BE49-F238E27FC236}">
                <a16:creationId xmlns:a16="http://schemas.microsoft.com/office/drawing/2014/main" id="{A33AC6E8-16F9-6F4B-A0EA-45E41C095788}"/>
              </a:ext>
            </a:extLst>
          </p:cNvPr>
          <p:cNvSpPr txBox="1"/>
          <p:nvPr userDrawn="1"/>
        </p:nvSpPr>
        <p:spPr>
          <a:xfrm>
            <a:off x="12690856" y="5859431"/>
            <a:ext cx="30317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/>
              <a:t>Trenger du å tilpasse plassering av ikonet?</a:t>
            </a:r>
          </a:p>
          <a:p>
            <a:r>
              <a:rPr lang="nb-NO" sz="1200"/>
              <a:t>Klikk på fanen «Grafikkformat», velg verktøyet «Beskjær». De sorte klammene markerer den hvite sirkelen, de små firkantene markerer bildefilen.</a:t>
            </a:r>
          </a:p>
        </p:txBody>
      </p:sp>
      <p:sp>
        <p:nvSpPr>
          <p:cNvPr id="78" name="Plassholder for tekst 3">
            <a:extLst>
              <a:ext uri="{FF2B5EF4-FFF2-40B4-BE49-F238E27FC236}">
                <a16:creationId xmlns:a16="http://schemas.microsoft.com/office/drawing/2014/main" id="{724F687A-E020-D24F-8D76-21BE97BB992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458009" y="511643"/>
            <a:ext cx="3081528" cy="692150"/>
          </a:xfrm>
        </p:spPr>
        <p:txBody>
          <a:bodyPr/>
          <a:lstStyle>
            <a:lvl1pPr marL="0" indent="0" algn="r">
              <a:buNone/>
              <a:defRPr sz="1600"/>
            </a:lvl1pPr>
          </a:lstStyle>
          <a:p>
            <a:pPr lvl="0"/>
            <a:r>
              <a:rPr lang="nb-NO"/>
              <a:t>Her kan det være en liten stikktittel, overordnet tema, dato eller lignende</a:t>
            </a:r>
          </a:p>
        </p:txBody>
      </p:sp>
      <p:grpSp>
        <p:nvGrpSpPr>
          <p:cNvPr id="79" name="Gruppe 78">
            <a:extLst>
              <a:ext uri="{FF2B5EF4-FFF2-40B4-BE49-F238E27FC236}">
                <a16:creationId xmlns:a16="http://schemas.microsoft.com/office/drawing/2014/main" id="{B5373B02-4FA5-4143-BE93-F627727E7933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81" name="Gruppe 80">
              <a:extLst>
                <a:ext uri="{FF2B5EF4-FFF2-40B4-BE49-F238E27FC236}">
                  <a16:creationId xmlns:a16="http://schemas.microsoft.com/office/drawing/2014/main" id="{1D5DEB3E-5CC8-EC46-A4C1-9E2F638039C9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83" name="Rektangel 82">
                <a:extLst>
                  <a:ext uri="{FF2B5EF4-FFF2-40B4-BE49-F238E27FC236}">
                    <a16:creationId xmlns:a16="http://schemas.microsoft.com/office/drawing/2014/main" id="{A7DA8C26-110F-C44B-93B0-B6962E6A0405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84" name="Gruppe 83">
                <a:extLst>
                  <a:ext uri="{FF2B5EF4-FFF2-40B4-BE49-F238E27FC236}">
                    <a16:creationId xmlns:a16="http://schemas.microsoft.com/office/drawing/2014/main" id="{4B48A1AD-83AE-4A4A-A749-14EFF4E59E1D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89" name="Gruppe 88">
                  <a:extLst>
                    <a:ext uri="{FF2B5EF4-FFF2-40B4-BE49-F238E27FC236}">
                      <a16:creationId xmlns:a16="http://schemas.microsoft.com/office/drawing/2014/main" id="{C6DEC21C-13A1-9447-BCF8-9943BF11FA4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142" name="Rektangel 141">
                    <a:extLst>
                      <a:ext uri="{FF2B5EF4-FFF2-40B4-BE49-F238E27FC236}">
                        <a16:creationId xmlns:a16="http://schemas.microsoft.com/office/drawing/2014/main" id="{5ED94BD0-E5EB-6C44-8766-9EDD271262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43" name="Rektangel 142">
                    <a:extLst>
                      <a:ext uri="{FF2B5EF4-FFF2-40B4-BE49-F238E27FC236}">
                        <a16:creationId xmlns:a16="http://schemas.microsoft.com/office/drawing/2014/main" id="{5F6F8DF7-FD1E-8545-803A-7FF6ABE3470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44" name="Rektangel 143">
                    <a:extLst>
                      <a:ext uri="{FF2B5EF4-FFF2-40B4-BE49-F238E27FC236}">
                        <a16:creationId xmlns:a16="http://schemas.microsoft.com/office/drawing/2014/main" id="{DA2D9B53-B278-EB45-B22D-BED15D7884A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0" name="Gruppe 89">
                  <a:extLst>
                    <a:ext uri="{FF2B5EF4-FFF2-40B4-BE49-F238E27FC236}">
                      <a16:creationId xmlns:a16="http://schemas.microsoft.com/office/drawing/2014/main" id="{C291305F-9AF6-FE4F-8CD0-038DCFF0FEF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139" name="Rektangel 138">
                    <a:extLst>
                      <a:ext uri="{FF2B5EF4-FFF2-40B4-BE49-F238E27FC236}">
                        <a16:creationId xmlns:a16="http://schemas.microsoft.com/office/drawing/2014/main" id="{77FA0EEB-FBF3-1449-8942-ECC34BE602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40" name="Rektangel 139">
                    <a:extLst>
                      <a:ext uri="{FF2B5EF4-FFF2-40B4-BE49-F238E27FC236}">
                        <a16:creationId xmlns:a16="http://schemas.microsoft.com/office/drawing/2014/main" id="{0E811829-7A0C-A04E-BCBA-7CB3D716F01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41" name="Rektangel 140">
                    <a:extLst>
                      <a:ext uri="{FF2B5EF4-FFF2-40B4-BE49-F238E27FC236}">
                        <a16:creationId xmlns:a16="http://schemas.microsoft.com/office/drawing/2014/main" id="{85C796C2-0695-2144-B52B-EFE74572216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1" name="Gruppe 90">
                  <a:extLst>
                    <a:ext uri="{FF2B5EF4-FFF2-40B4-BE49-F238E27FC236}">
                      <a16:creationId xmlns:a16="http://schemas.microsoft.com/office/drawing/2014/main" id="{634C6827-4FD8-DA43-817F-7D1096A752B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36" name="Rektangel 135">
                    <a:extLst>
                      <a:ext uri="{FF2B5EF4-FFF2-40B4-BE49-F238E27FC236}">
                        <a16:creationId xmlns:a16="http://schemas.microsoft.com/office/drawing/2014/main" id="{C1E46A0F-A876-1B48-B5FB-23033F31D96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7" name="Rektangel 136">
                    <a:extLst>
                      <a:ext uri="{FF2B5EF4-FFF2-40B4-BE49-F238E27FC236}">
                        <a16:creationId xmlns:a16="http://schemas.microsoft.com/office/drawing/2014/main" id="{628BA8D2-EBC8-3449-B019-AE733BAAB13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8" name="Rektangel 137">
                    <a:extLst>
                      <a:ext uri="{FF2B5EF4-FFF2-40B4-BE49-F238E27FC236}">
                        <a16:creationId xmlns:a16="http://schemas.microsoft.com/office/drawing/2014/main" id="{6567B990-D6DA-9F4E-9C09-FE9DD2D9349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2" name="Gruppe 91">
                  <a:extLst>
                    <a:ext uri="{FF2B5EF4-FFF2-40B4-BE49-F238E27FC236}">
                      <a16:creationId xmlns:a16="http://schemas.microsoft.com/office/drawing/2014/main" id="{EAFA1FC8-1B84-0246-835F-3A0268A298F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33" name="Rektangel 132">
                    <a:extLst>
                      <a:ext uri="{FF2B5EF4-FFF2-40B4-BE49-F238E27FC236}">
                        <a16:creationId xmlns:a16="http://schemas.microsoft.com/office/drawing/2014/main" id="{4574668E-95FA-E849-AC3F-1E4C8DE511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4" name="Rektangel 133">
                    <a:extLst>
                      <a:ext uri="{FF2B5EF4-FFF2-40B4-BE49-F238E27FC236}">
                        <a16:creationId xmlns:a16="http://schemas.microsoft.com/office/drawing/2014/main" id="{FFFADEAE-E784-314F-9240-A19C962366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5" name="Rektangel 134">
                    <a:extLst>
                      <a:ext uri="{FF2B5EF4-FFF2-40B4-BE49-F238E27FC236}">
                        <a16:creationId xmlns:a16="http://schemas.microsoft.com/office/drawing/2014/main" id="{FE62B6FE-9A13-914F-8F5E-1E145ED42C7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3" name="Gruppe 92">
                  <a:extLst>
                    <a:ext uri="{FF2B5EF4-FFF2-40B4-BE49-F238E27FC236}">
                      <a16:creationId xmlns:a16="http://schemas.microsoft.com/office/drawing/2014/main" id="{3B03921D-2EB5-AD4E-AC54-9F32692F584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30" name="Rektangel 129">
                    <a:extLst>
                      <a:ext uri="{FF2B5EF4-FFF2-40B4-BE49-F238E27FC236}">
                        <a16:creationId xmlns:a16="http://schemas.microsoft.com/office/drawing/2014/main" id="{F687CABD-EB7A-1447-A3B9-7C3923FBFD8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1" name="Rektangel 130">
                    <a:extLst>
                      <a:ext uri="{FF2B5EF4-FFF2-40B4-BE49-F238E27FC236}">
                        <a16:creationId xmlns:a16="http://schemas.microsoft.com/office/drawing/2014/main" id="{7C8CFBAA-173E-4D49-8792-CE97B5F5C56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2" name="Rektangel 131">
                    <a:extLst>
                      <a:ext uri="{FF2B5EF4-FFF2-40B4-BE49-F238E27FC236}">
                        <a16:creationId xmlns:a16="http://schemas.microsoft.com/office/drawing/2014/main" id="{FBB58F9B-E6C8-2B46-9E5B-B1C93BEE83A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4" name="Gruppe 93">
                  <a:extLst>
                    <a:ext uri="{FF2B5EF4-FFF2-40B4-BE49-F238E27FC236}">
                      <a16:creationId xmlns:a16="http://schemas.microsoft.com/office/drawing/2014/main" id="{DAC49FB8-2FD4-AE4F-B790-2284AEE4F9D8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27" name="Rektangel 126">
                    <a:extLst>
                      <a:ext uri="{FF2B5EF4-FFF2-40B4-BE49-F238E27FC236}">
                        <a16:creationId xmlns:a16="http://schemas.microsoft.com/office/drawing/2014/main" id="{24C2E0ED-D33B-2047-9C96-6E37F8C3C2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8" name="Rektangel 127">
                    <a:extLst>
                      <a:ext uri="{FF2B5EF4-FFF2-40B4-BE49-F238E27FC236}">
                        <a16:creationId xmlns:a16="http://schemas.microsoft.com/office/drawing/2014/main" id="{C00B2739-B8F1-F54F-ADB0-8E127BE14B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9" name="Rektangel 128">
                    <a:extLst>
                      <a:ext uri="{FF2B5EF4-FFF2-40B4-BE49-F238E27FC236}">
                        <a16:creationId xmlns:a16="http://schemas.microsoft.com/office/drawing/2014/main" id="{D9FCC4D4-B2C7-724D-B66D-2BB9ADEFA55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5" name="Gruppe 94">
                  <a:extLst>
                    <a:ext uri="{FF2B5EF4-FFF2-40B4-BE49-F238E27FC236}">
                      <a16:creationId xmlns:a16="http://schemas.microsoft.com/office/drawing/2014/main" id="{184638A9-C847-8846-8800-8216E876CB2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24" name="Rektangel 123">
                    <a:extLst>
                      <a:ext uri="{FF2B5EF4-FFF2-40B4-BE49-F238E27FC236}">
                        <a16:creationId xmlns:a16="http://schemas.microsoft.com/office/drawing/2014/main" id="{6B73362E-C52F-614C-9C6F-00D52FAE4F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5" name="Rektangel 124">
                    <a:extLst>
                      <a:ext uri="{FF2B5EF4-FFF2-40B4-BE49-F238E27FC236}">
                        <a16:creationId xmlns:a16="http://schemas.microsoft.com/office/drawing/2014/main" id="{E8A7E5B2-2DBC-8D4E-858D-DC30FA895E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6" name="Rektangel 125">
                    <a:extLst>
                      <a:ext uri="{FF2B5EF4-FFF2-40B4-BE49-F238E27FC236}">
                        <a16:creationId xmlns:a16="http://schemas.microsoft.com/office/drawing/2014/main" id="{2810FA51-1471-CC4E-8855-8A3CAAF691D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6" name="Gruppe 95">
                  <a:extLst>
                    <a:ext uri="{FF2B5EF4-FFF2-40B4-BE49-F238E27FC236}">
                      <a16:creationId xmlns:a16="http://schemas.microsoft.com/office/drawing/2014/main" id="{31A9BECC-42F8-6A43-9825-9EB89A6FC72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21" name="Rektangel 120">
                    <a:extLst>
                      <a:ext uri="{FF2B5EF4-FFF2-40B4-BE49-F238E27FC236}">
                        <a16:creationId xmlns:a16="http://schemas.microsoft.com/office/drawing/2014/main" id="{186A7329-FFF0-784A-8275-4095CF2F1B9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2" name="Rektangel 121">
                    <a:extLst>
                      <a:ext uri="{FF2B5EF4-FFF2-40B4-BE49-F238E27FC236}">
                        <a16:creationId xmlns:a16="http://schemas.microsoft.com/office/drawing/2014/main" id="{A4EB85ED-5366-2748-AB30-19E6BC71D5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3" name="Rektangel 122">
                    <a:extLst>
                      <a:ext uri="{FF2B5EF4-FFF2-40B4-BE49-F238E27FC236}">
                        <a16:creationId xmlns:a16="http://schemas.microsoft.com/office/drawing/2014/main" id="{706C677E-62B2-1B44-8E28-DDE6AEE8554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7" name="Gruppe 96">
                  <a:extLst>
                    <a:ext uri="{FF2B5EF4-FFF2-40B4-BE49-F238E27FC236}">
                      <a16:creationId xmlns:a16="http://schemas.microsoft.com/office/drawing/2014/main" id="{2903D071-CA39-1B44-BEB4-6DD1BAE7A37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8" name="Rektangel 117">
                    <a:extLst>
                      <a:ext uri="{FF2B5EF4-FFF2-40B4-BE49-F238E27FC236}">
                        <a16:creationId xmlns:a16="http://schemas.microsoft.com/office/drawing/2014/main" id="{18AB408B-4004-D94A-86D5-10754CA644E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9" name="Rektangel 118">
                    <a:extLst>
                      <a:ext uri="{FF2B5EF4-FFF2-40B4-BE49-F238E27FC236}">
                        <a16:creationId xmlns:a16="http://schemas.microsoft.com/office/drawing/2014/main" id="{2E3B3A8E-0817-0641-BBD2-72D3916B641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0" name="Rektangel 119">
                    <a:extLst>
                      <a:ext uri="{FF2B5EF4-FFF2-40B4-BE49-F238E27FC236}">
                        <a16:creationId xmlns:a16="http://schemas.microsoft.com/office/drawing/2014/main" id="{43AF4C5A-0A7D-6D49-8A0E-8B4F9B9B7F8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8" name="Gruppe 97">
                  <a:extLst>
                    <a:ext uri="{FF2B5EF4-FFF2-40B4-BE49-F238E27FC236}">
                      <a16:creationId xmlns:a16="http://schemas.microsoft.com/office/drawing/2014/main" id="{8BCCBCBB-924F-4443-9221-D37E192B710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5" name="Rektangel 114">
                    <a:extLst>
                      <a:ext uri="{FF2B5EF4-FFF2-40B4-BE49-F238E27FC236}">
                        <a16:creationId xmlns:a16="http://schemas.microsoft.com/office/drawing/2014/main" id="{14CB9493-B5D0-0548-A2F6-CA6F8FF5934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6" name="Rektangel 115">
                    <a:extLst>
                      <a:ext uri="{FF2B5EF4-FFF2-40B4-BE49-F238E27FC236}">
                        <a16:creationId xmlns:a16="http://schemas.microsoft.com/office/drawing/2014/main" id="{FE636A05-AC48-8C42-996A-98EC14163B5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7" name="Rektangel 116">
                    <a:extLst>
                      <a:ext uri="{FF2B5EF4-FFF2-40B4-BE49-F238E27FC236}">
                        <a16:creationId xmlns:a16="http://schemas.microsoft.com/office/drawing/2014/main" id="{890A2B1D-3B0E-154D-8EF7-732DDFB6BD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9" name="Gruppe 98">
                  <a:extLst>
                    <a:ext uri="{FF2B5EF4-FFF2-40B4-BE49-F238E27FC236}">
                      <a16:creationId xmlns:a16="http://schemas.microsoft.com/office/drawing/2014/main" id="{77621A3E-FA80-6E45-A1AE-F52BC1CF7FF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2" name="Rektangel 111">
                    <a:extLst>
                      <a:ext uri="{FF2B5EF4-FFF2-40B4-BE49-F238E27FC236}">
                        <a16:creationId xmlns:a16="http://schemas.microsoft.com/office/drawing/2014/main" id="{B026C434-96FF-8A48-A4C7-132A9CAB71E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3" name="Rektangel 112">
                    <a:extLst>
                      <a:ext uri="{FF2B5EF4-FFF2-40B4-BE49-F238E27FC236}">
                        <a16:creationId xmlns:a16="http://schemas.microsoft.com/office/drawing/2014/main" id="{5148C104-1EE1-DE4F-A243-A2DE079503F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4" name="Rektangel 113">
                    <a:extLst>
                      <a:ext uri="{FF2B5EF4-FFF2-40B4-BE49-F238E27FC236}">
                        <a16:creationId xmlns:a16="http://schemas.microsoft.com/office/drawing/2014/main" id="{ACAB9B10-922A-6648-9D87-66610249A2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0" name="Gruppe 99">
                  <a:extLst>
                    <a:ext uri="{FF2B5EF4-FFF2-40B4-BE49-F238E27FC236}">
                      <a16:creationId xmlns:a16="http://schemas.microsoft.com/office/drawing/2014/main" id="{B2A449DA-90D9-8E4E-9EA0-5D1C09DD665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9" name="Rektangel 108">
                    <a:extLst>
                      <a:ext uri="{FF2B5EF4-FFF2-40B4-BE49-F238E27FC236}">
                        <a16:creationId xmlns:a16="http://schemas.microsoft.com/office/drawing/2014/main" id="{23C1DDE8-9F1A-844F-A122-2C4AF3C896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0" name="Rektangel 109">
                    <a:extLst>
                      <a:ext uri="{FF2B5EF4-FFF2-40B4-BE49-F238E27FC236}">
                        <a16:creationId xmlns:a16="http://schemas.microsoft.com/office/drawing/2014/main" id="{70BC972F-6D81-FE4A-8EE3-79145CB439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1" name="Rektangel 110">
                    <a:extLst>
                      <a:ext uri="{FF2B5EF4-FFF2-40B4-BE49-F238E27FC236}">
                        <a16:creationId xmlns:a16="http://schemas.microsoft.com/office/drawing/2014/main" id="{ADE7845A-0331-A246-8A7D-6D06AD7809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1" name="Gruppe 100">
                  <a:extLst>
                    <a:ext uri="{FF2B5EF4-FFF2-40B4-BE49-F238E27FC236}">
                      <a16:creationId xmlns:a16="http://schemas.microsoft.com/office/drawing/2014/main" id="{C826F9FA-B448-C248-B8EB-4C20C08729F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6" name="Rektangel 105">
                    <a:extLst>
                      <a:ext uri="{FF2B5EF4-FFF2-40B4-BE49-F238E27FC236}">
                        <a16:creationId xmlns:a16="http://schemas.microsoft.com/office/drawing/2014/main" id="{9F03979F-28B0-9341-8864-01B3145C83A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7" name="Rektangel 106">
                    <a:extLst>
                      <a:ext uri="{FF2B5EF4-FFF2-40B4-BE49-F238E27FC236}">
                        <a16:creationId xmlns:a16="http://schemas.microsoft.com/office/drawing/2014/main" id="{4882FB77-A614-B148-A1FA-B682CE3C12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8" name="Rektangel 107">
                    <a:extLst>
                      <a:ext uri="{FF2B5EF4-FFF2-40B4-BE49-F238E27FC236}">
                        <a16:creationId xmlns:a16="http://schemas.microsoft.com/office/drawing/2014/main" id="{9483E500-5483-C048-BF6E-9F49141C227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2" name="Gruppe 101">
                  <a:extLst>
                    <a:ext uri="{FF2B5EF4-FFF2-40B4-BE49-F238E27FC236}">
                      <a16:creationId xmlns:a16="http://schemas.microsoft.com/office/drawing/2014/main" id="{D446CE6B-2359-6448-848C-8317A03B970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3" name="Rektangel 102">
                    <a:extLst>
                      <a:ext uri="{FF2B5EF4-FFF2-40B4-BE49-F238E27FC236}">
                        <a16:creationId xmlns:a16="http://schemas.microsoft.com/office/drawing/2014/main" id="{8829E970-2D8F-9B43-AE3E-9E3E30CF23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4" name="Rektangel 103">
                    <a:extLst>
                      <a:ext uri="{FF2B5EF4-FFF2-40B4-BE49-F238E27FC236}">
                        <a16:creationId xmlns:a16="http://schemas.microsoft.com/office/drawing/2014/main" id="{E14D09ED-8851-2B40-84BE-D3152655CF6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5" name="Rektangel 104">
                    <a:extLst>
                      <a:ext uri="{FF2B5EF4-FFF2-40B4-BE49-F238E27FC236}">
                        <a16:creationId xmlns:a16="http://schemas.microsoft.com/office/drawing/2014/main" id="{64CC2979-9F72-C846-B1F2-8C3D5266C4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85" name="TekstSylinder 84">
                <a:extLst>
                  <a:ext uri="{FF2B5EF4-FFF2-40B4-BE49-F238E27FC236}">
                    <a16:creationId xmlns:a16="http://schemas.microsoft.com/office/drawing/2014/main" id="{CFA31699-B211-314C-B03F-A86DA0FACEC7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86" name="TekstSylinder 85">
                <a:extLst>
                  <a:ext uri="{FF2B5EF4-FFF2-40B4-BE49-F238E27FC236}">
                    <a16:creationId xmlns:a16="http://schemas.microsoft.com/office/drawing/2014/main" id="{06B4B384-B72F-8F4A-98B0-BFA82CBC18F4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87" name="TekstSylinder 86">
                <a:extLst>
                  <a:ext uri="{FF2B5EF4-FFF2-40B4-BE49-F238E27FC236}">
                    <a16:creationId xmlns:a16="http://schemas.microsoft.com/office/drawing/2014/main" id="{FB4BFC85-3641-5B49-9835-5C1EBCDC50C4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88" name="TekstSylinder 87">
                <a:extLst>
                  <a:ext uri="{FF2B5EF4-FFF2-40B4-BE49-F238E27FC236}">
                    <a16:creationId xmlns:a16="http://schemas.microsoft.com/office/drawing/2014/main" id="{1AE65249-B8FE-A24B-9462-D0952B698247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82" name="Rektangel 81">
              <a:extLst>
                <a:ext uri="{FF2B5EF4-FFF2-40B4-BE49-F238E27FC236}">
                  <a16:creationId xmlns:a16="http://schemas.microsoft.com/office/drawing/2014/main" id="{664032AF-9A4B-474E-921E-E243252A1B4D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153" name="Grafikk 152">
            <a:extLst>
              <a:ext uri="{FF2B5EF4-FFF2-40B4-BE49-F238E27FC236}">
                <a16:creationId xmlns:a16="http://schemas.microsoft.com/office/drawing/2014/main" id="{F0F619FA-61B0-BF48-BE8B-2F5430CC40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87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– Standard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004204D4-C557-4A09-852C-1EEF8F4B0F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2470" y="1618735"/>
            <a:ext cx="11687060" cy="4978661"/>
          </a:xfrm>
          <a:prstGeom prst="rect">
            <a:avLst/>
          </a:prstGeom>
          <a:solidFill>
            <a:srgbClr val="B2DDDA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0534C42F-7EB9-43CA-9B50-33A4134E0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8778" y="260604"/>
            <a:ext cx="6220143" cy="1135710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nb-NO"/>
              <a:t>Standard forside med tittel i toppfelt og med fokus på bilde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76F33FD6-B0E8-DB45-812E-E869592655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2470" y="6650125"/>
            <a:ext cx="11687060" cy="183161"/>
          </a:xfrm>
        </p:spPr>
        <p:txBody>
          <a:bodyPr/>
          <a:lstStyle>
            <a:lvl1pPr marL="0" indent="0" algn="l">
              <a:buNone/>
              <a:defRPr lang="nb-NO" sz="900" smtClean="0">
                <a:solidFill>
                  <a:schemeClr val="bg1">
                    <a:lumMod val="65000"/>
                  </a:schemeClr>
                </a:solidFill>
                <a:effectLst/>
              </a:defRPr>
            </a:lvl1pPr>
          </a:lstStyle>
          <a:p>
            <a:r>
              <a:rPr lang="nb-NO">
                <a:effectLst/>
                <a:latin typeface="Calibri" panose="020F0502020204030204" pitchFamily="34" charset="0"/>
              </a:rPr>
              <a:t>Foto: Navn </a:t>
            </a:r>
            <a:r>
              <a:rPr lang="nb-NO" err="1">
                <a:effectLst/>
                <a:latin typeface="Calibri" panose="020F0502020204030204" pitchFamily="34" charset="0"/>
              </a:rPr>
              <a:t>Navnesen</a:t>
            </a:r>
            <a:endParaRPr lang="nb-NO">
              <a:effectLst/>
              <a:latin typeface="Calibri" panose="020F0502020204030204" pitchFamily="34" charset="0"/>
            </a:endParaRPr>
          </a:p>
        </p:txBody>
      </p:sp>
      <p:sp>
        <p:nvSpPr>
          <p:cNvPr id="8" name="Plassholder for tekst 3">
            <a:extLst>
              <a:ext uri="{FF2B5EF4-FFF2-40B4-BE49-F238E27FC236}">
                <a16:creationId xmlns:a16="http://schemas.microsoft.com/office/drawing/2014/main" id="{77A6FED2-7B53-3648-9995-18240BC307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71134" y="3429000"/>
            <a:ext cx="3168396" cy="316839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nb-NO"/>
              <a:t>Klikk for å skrive inn tekst i sirkelen</a:t>
            </a:r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0D0C3F02-CFE7-D842-BDB9-1A3E97F6F9C1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8763B094-4D08-AB4F-8E4C-B24170184AB0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65087585-E314-D749-B1D9-947AE093E758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B63BFEB8-32CB-C240-8163-5E62D76383BA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604F9C96-986B-B942-953F-1ADBF9E9D75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DC41DCB2-B3BA-8C4E-AD7B-14484A3152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08B8E837-7D2A-4A45-AF6D-E0FC305A034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624C3903-51AF-384A-BF43-BD60576F631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0" name="Gruppe 19">
                  <a:extLst>
                    <a:ext uri="{FF2B5EF4-FFF2-40B4-BE49-F238E27FC236}">
                      <a16:creationId xmlns:a16="http://schemas.microsoft.com/office/drawing/2014/main" id="{282CBBE9-3450-4147-B0CF-D1BC4C24F22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D34CF07B-9D3B-7446-98F2-7ED5CB3AA7E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546DD925-1498-714C-AB6B-AA43F3CB2A2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CB56C2DA-EBF9-E948-8B78-730E4D4DDD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1" name="Gruppe 20">
                  <a:extLst>
                    <a:ext uri="{FF2B5EF4-FFF2-40B4-BE49-F238E27FC236}">
                      <a16:creationId xmlns:a16="http://schemas.microsoft.com/office/drawing/2014/main" id="{DA6C6048-C6B7-BA44-8887-F308C25DFF3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6" name="Rektangel 65">
                    <a:extLst>
                      <a:ext uri="{FF2B5EF4-FFF2-40B4-BE49-F238E27FC236}">
                        <a16:creationId xmlns:a16="http://schemas.microsoft.com/office/drawing/2014/main" id="{3241F77C-1F1D-6C45-9F72-A0760601E8F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7" name="Rektangel 66">
                    <a:extLst>
                      <a:ext uri="{FF2B5EF4-FFF2-40B4-BE49-F238E27FC236}">
                        <a16:creationId xmlns:a16="http://schemas.microsoft.com/office/drawing/2014/main" id="{17AC453B-A254-A54E-90D4-EB4FBCC028B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A5B70C54-8266-0148-A74C-A8D230343A9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2" name="Gruppe 21">
                  <a:extLst>
                    <a:ext uri="{FF2B5EF4-FFF2-40B4-BE49-F238E27FC236}">
                      <a16:creationId xmlns:a16="http://schemas.microsoft.com/office/drawing/2014/main" id="{B11D0855-0797-6246-952C-5D19CE37A99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63" name="Rektangel 62">
                    <a:extLst>
                      <a:ext uri="{FF2B5EF4-FFF2-40B4-BE49-F238E27FC236}">
                        <a16:creationId xmlns:a16="http://schemas.microsoft.com/office/drawing/2014/main" id="{45081A2B-0D81-6C4F-B179-F4B33D77D01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4" name="Rektangel 63">
                    <a:extLst>
                      <a:ext uri="{FF2B5EF4-FFF2-40B4-BE49-F238E27FC236}">
                        <a16:creationId xmlns:a16="http://schemas.microsoft.com/office/drawing/2014/main" id="{59509CC8-5B22-884B-A1FC-E819AA6E6DF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5" name="Rektangel 64">
                    <a:extLst>
                      <a:ext uri="{FF2B5EF4-FFF2-40B4-BE49-F238E27FC236}">
                        <a16:creationId xmlns:a16="http://schemas.microsoft.com/office/drawing/2014/main" id="{2F08DDCC-1461-D148-816B-6537BE09B6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3" name="Gruppe 22">
                  <a:extLst>
                    <a:ext uri="{FF2B5EF4-FFF2-40B4-BE49-F238E27FC236}">
                      <a16:creationId xmlns:a16="http://schemas.microsoft.com/office/drawing/2014/main" id="{8D538DA7-0D61-B64B-86BE-8F74D08B1949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60" name="Rektangel 59">
                    <a:extLst>
                      <a:ext uri="{FF2B5EF4-FFF2-40B4-BE49-F238E27FC236}">
                        <a16:creationId xmlns:a16="http://schemas.microsoft.com/office/drawing/2014/main" id="{95726FAF-855A-D34F-9DA7-7CB31C97765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1" name="Rektangel 60">
                    <a:extLst>
                      <a:ext uri="{FF2B5EF4-FFF2-40B4-BE49-F238E27FC236}">
                        <a16:creationId xmlns:a16="http://schemas.microsoft.com/office/drawing/2014/main" id="{501AFF34-1140-DD4C-BEB9-8903293C41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2" name="Rektangel 61">
                    <a:extLst>
                      <a:ext uri="{FF2B5EF4-FFF2-40B4-BE49-F238E27FC236}">
                        <a16:creationId xmlns:a16="http://schemas.microsoft.com/office/drawing/2014/main" id="{BC9BADFA-A5DA-8F45-AE3C-A8919B43D4B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4" name="Gruppe 23">
                  <a:extLst>
                    <a:ext uri="{FF2B5EF4-FFF2-40B4-BE49-F238E27FC236}">
                      <a16:creationId xmlns:a16="http://schemas.microsoft.com/office/drawing/2014/main" id="{A31C6EC8-0898-174B-9ADB-B60F039A094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7" name="Rektangel 56">
                    <a:extLst>
                      <a:ext uri="{FF2B5EF4-FFF2-40B4-BE49-F238E27FC236}">
                        <a16:creationId xmlns:a16="http://schemas.microsoft.com/office/drawing/2014/main" id="{A1F58810-48DF-0846-897B-2E357DA6C0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8" name="Rektangel 57">
                    <a:extLst>
                      <a:ext uri="{FF2B5EF4-FFF2-40B4-BE49-F238E27FC236}">
                        <a16:creationId xmlns:a16="http://schemas.microsoft.com/office/drawing/2014/main" id="{0EAFA021-F934-8B45-AD57-F00A8B90142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9" name="Rektangel 58">
                    <a:extLst>
                      <a:ext uri="{FF2B5EF4-FFF2-40B4-BE49-F238E27FC236}">
                        <a16:creationId xmlns:a16="http://schemas.microsoft.com/office/drawing/2014/main" id="{76C04CDF-56A1-924C-BC35-6EAAFA9A6CD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5" name="Gruppe 24">
                  <a:extLst>
                    <a:ext uri="{FF2B5EF4-FFF2-40B4-BE49-F238E27FC236}">
                      <a16:creationId xmlns:a16="http://schemas.microsoft.com/office/drawing/2014/main" id="{7040ECF1-1507-074A-AA3E-5BF5A65DF1A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4" name="Rektangel 53">
                    <a:extLst>
                      <a:ext uri="{FF2B5EF4-FFF2-40B4-BE49-F238E27FC236}">
                        <a16:creationId xmlns:a16="http://schemas.microsoft.com/office/drawing/2014/main" id="{4BB41BB2-5BE1-FA41-9360-846F2E9B88F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5" name="Rektangel 54">
                    <a:extLst>
                      <a:ext uri="{FF2B5EF4-FFF2-40B4-BE49-F238E27FC236}">
                        <a16:creationId xmlns:a16="http://schemas.microsoft.com/office/drawing/2014/main" id="{4A60D75A-2A6D-9F48-A782-40BDA316049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6" name="Rektangel 55">
                    <a:extLst>
                      <a:ext uri="{FF2B5EF4-FFF2-40B4-BE49-F238E27FC236}">
                        <a16:creationId xmlns:a16="http://schemas.microsoft.com/office/drawing/2014/main" id="{6EBB6730-F693-1E4A-BD6A-0688930DB9E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6" name="Gruppe 25">
                  <a:extLst>
                    <a:ext uri="{FF2B5EF4-FFF2-40B4-BE49-F238E27FC236}">
                      <a16:creationId xmlns:a16="http://schemas.microsoft.com/office/drawing/2014/main" id="{EA7EBF98-86F6-1242-8B08-FADC87E568F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51" name="Rektangel 50">
                    <a:extLst>
                      <a:ext uri="{FF2B5EF4-FFF2-40B4-BE49-F238E27FC236}">
                        <a16:creationId xmlns:a16="http://schemas.microsoft.com/office/drawing/2014/main" id="{7FC596A0-8794-054E-B75C-2D0F6546A7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2" name="Rektangel 51">
                    <a:extLst>
                      <a:ext uri="{FF2B5EF4-FFF2-40B4-BE49-F238E27FC236}">
                        <a16:creationId xmlns:a16="http://schemas.microsoft.com/office/drawing/2014/main" id="{A8980BB7-3FE2-424E-9E79-C5BF4D7BF7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3" name="Rektangel 52">
                    <a:extLst>
                      <a:ext uri="{FF2B5EF4-FFF2-40B4-BE49-F238E27FC236}">
                        <a16:creationId xmlns:a16="http://schemas.microsoft.com/office/drawing/2014/main" id="{62D0DBA9-F5DF-4443-93A0-FA14A964647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7" name="Gruppe 26">
                  <a:extLst>
                    <a:ext uri="{FF2B5EF4-FFF2-40B4-BE49-F238E27FC236}">
                      <a16:creationId xmlns:a16="http://schemas.microsoft.com/office/drawing/2014/main" id="{F3CAE2E2-F913-1A46-8E75-F62EE82330B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8" name="Rektangel 47">
                    <a:extLst>
                      <a:ext uri="{FF2B5EF4-FFF2-40B4-BE49-F238E27FC236}">
                        <a16:creationId xmlns:a16="http://schemas.microsoft.com/office/drawing/2014/main" id="{6E17C8CF-20C5-874B-9362-9E36BB98767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9" name="Rektangel 48">
                    <a:extLst>
                      <a:ext uri="{FF2B5EF4-FFF2-40B4-BE49-F238E27FC236}">
                        <a16:creationId xmlns:a16="http://schemas.microsoft.com/office/drawing/2014/main" id="{A48DEA4E-CB7A-7648-AD61-8B9FD75BFB1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50" name="Rektangel 49">
                    <a:extLst>
                      <a:ext uri="{FF2B5EF4-FFF2-40B4-BE49-F238E27FC236}">
                        <a16:creationId xmlns:a16="http://schemas.microsoft.com/office/drawing/2014/main" id="{82DF6861-2E92-574E-BBD2-1F372B5F7E1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8" name="Gruppe 27">
                  <a:extLst>
                    <a:ext uri="{FF2B5EF4-FFF2-40B4-BE49-F238E27FC236}">
                      <a16:creationId xmlns:a16="http://schemas.microsoft.com/office/drawing/2014/main" id="{0A247392-5037-8E4A-ACF6-FADE12431F3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5" name="Rektangel 44">
                    <a:extLst>
                      <a:ext uri="{FF2B5EF4-FFF2-40B4-BE49-F238E27FC236}">
                        <a16:creationId xmlns:a16="http://schemas.microsoft.com/office/drawing/2014/main" id="{A280F5C3-04F3-3445-9F2B-34A7CD39542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6" name="Rektangel 45">
                    <a:extLst>
                      <a:ext uri="{FF2B5EF4-FFF2-40B4-BE49-F238E27FC236}">
                        <a16:creationId xmlns:a16="http://schemas.microsoft.com/office/drawing/2014/main" id="{ACCFBE01-BED2-2946-ACD4-851C59B86F6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7" name="Rektangel 46">
                    <a:extLst>
                      <a:ext uri="{FF2B5EF4-FFF2-40B4-BE49-F238E27FC236}">
                        <a16:creationId xmlns:a16="http://schemas.microsoft.com/office/drawing/2014/main" id="{268EDF90-90A7-EB47-914A-1F9AD224A3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29" name="Gruppe 28">
                  <a:extLst>
                    <a:ext uri="{FF2B5EF4-FFF2-40B4-BE49-F238E27FC236}">
                      <a16:creationId xmlns:a16="http://schemas.microsoft.com/office/drawing/2014/main" id="{2EA53CFB-C629-7042-B30F-A4A4975130EA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42" name="Rektangel 41">
                    <a:extLst>
                      <a:ext uri="{FF2B5EF4-FFF2-40B4-BE49-F238E27FC236}">
                        <a16:creationId xmlns:a16="http://schemas.microsoft.com/office/drawing/2014/main" id="{7636B777-4AFC-DB4A-A98C-337185F1F89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3" name="Rektangel 42">
                    <a:extLst>
                      <a:ext uri="{FF2B5EF4-FFF2-40B4-BE49-F238E27FC236}">
                        <a16:creationId xmlns:a16="http://schemas.microsoft.com/office/drawing/2014/main" id="{89965ECE-A133-BC4C-B373-F3EA57DCB7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4" name="Rektangel 43">
                    <a:extLst>
                      <a:ext uri="{FF2B5EF4-FFF2-40B4-BE49-F238E27FC236}">
                        <a16:creationId xmlns:a16="http://schemas.microsoft.com/office/drawing/2014/main" id="{5BFF5B0E-B5A2-024F-A1B4-245219649E5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0" name="Gruppe 29">
                  <a:extLst>
                    <a:ext uri="{FF2B5EF4-FFF2-40B4-BE49-F238E27FC236}">
                      <a16:creationId xmlns:a16="http://schemas.microsoft.com/office/drawing/2014/main" id="{0239918D-7473-5D41-A8BC-E79249631F14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9" name="Rektangel 38">
                    <a:extLst>
                      <a:ext uri="{FF2B5EF4-FFF2-40B4-BE49-F238E27FC236}">
                        <a16:creationId xmlns:a16="http://schemas.microsoft.com/office/drawing/2014/main" id="{90E3A915-8858-0445-9993-543E9E63DAD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0" name="Rektangel 39">
                    <a:extLst>
                      <a:ext uri="{FF2B5EF4-FFF2-40B4-BE49-F238E27FC236}">
                        <a16:creationId xmlns:a16="http://schemas.microsoft.com/office/drawing/2014/main" id="{B49CC423-63DC-4C4E-B3EB-47927283B7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41" name="Rektangel 40">
                    <a:extLst>
                      <a:ext uri="{FF2B5EF4-FFF2-40B4-BE49-F238E27FC236}">
                        <a16:creationId xmlns:a16="http://schemas.microsoft.com/office/drawing/2014/main" id="{8F1E3624-9A8C-7145-89DD-7D69330FA79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1" name="Gruppe 30">
                  <a:extLst>
                    <a:ext uri="{FF2B5EF4-FFF2-40B4-BE49-F238E27FC236}">
                      <a16:creationId xmlns:a16="http://schemas.microsoft.com/office/drawing/2014/main" id="{06843B5D-2980-0141-AB5A-299A492E71B5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6" name="Rektangel 35">
                    <a:extLst>
                      <a:ext uri="{FF2B5EF4-FFF2-40B4-BE49-F238E27FC236}">
                        <a16:creationId xmlns:a16="http://schemas.microsoft.com/office/drawing/2014/main" id="{B1D6B234-3C1A-9245-A80D-518DCCF96A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7" name="Rektangel 36">
                    <a:extLst>
                      <a:ext uri="{FF2B5EF4-FFF2-40B4-BE49-F238E27FC236}">
                        <a16:creationId xmlns:a16="http://schemas.microsoft.com/office/drawing/2014/main" id="{A096DA8D-77AD-FB48-8D17-9DC135B74CD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8" name="Rektangel 37">
                    <a:extLst>
                      <a:ext uri="{FF2B5EF4-FFF2-40B4-BE49-F238E27FC236}">
                        <a16:creationId xmlns:a16="http://schemas.microsoft.com/office/drawing/2014/main" id="{ADBE84D1-5B74-AF44-994E-8B03DDAA2C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32" name="Gruppe 31">
                  <a:extLst>
                    <a:ext uri="{FF2B5EF4-FFF2-40B4-BE49-F238E27FC236}">
                      <a16:creationId xmlns:a16="http://schemas.microsoft.com/office/drawing/2014/main" id="{75AC306C-1860-1D4E-86DB-EA724FBA608E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33" name="Rektangel 32">
                    <a:extLst>
                      <a:ext uri="{FF2B5EF4-FFF2-40B4-BE49-F238E27FC236}">
                        <a16:creationId xmlns:a16="http://schemas.microsoft.com/office/drawing/2014/main" id="{B60E0A11-131C-7944-91FA-3EC74D4B241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4" name="Rektangel 33">
                    <a:extLst>
                      <a:ext uri="{FF2B5EF4-FFF2-40B4-BE49-F238E27FC236}">
                        <a16:creationId xmlns:a16="http://schemas.microsoft.com/office/drawing/2014/main" id="{EF62D4A5-9209-D24C-B42E-97D6CD4D9F5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35" name="Rektangel 34">
                    <a:extLst>
                      <a:ext uri="{FF2B5EF4-FFF2-40B4-BE49-F238E27FC236}">
                        <a16:creationId xmlns:a16="http://schemas.microsoft.com/office/drawing/2014/main" id="{1B0C8C01-AB89-2345-B45A-1982559504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15" name="TekstSylinder 14">
                <a:extLst>
                  <a:ext uri="{FF2B5EF4-FFF2-40B4-BE49-F238E27FC236}">
                    <a16:creationId xmlns:a16="http://schemas.microsoft.com/office/drawing/2014/main" id="{7D04C545-D023-554F-BC6E-525AEE818CB7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16" name="TekstSylinder 15">
                <a:extLst>
                  <a:ext uri="{FF2B5EF4-FFF2-40B4-BE49-F238E27FC236}">
                    <a16:creationId xmlns:a16="http://schemas.microsoft.com/office/drawing/2014/main" id="{E713EC0C-B809-0946-AC71-A3D86C19B6D0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17" name="TekstSylinder 16">
                <a:extLst>
                  <a:ext uri="{FF2B5EF4-FFF2-40B4-BE49-F238E27FC236}">
                    <a16:creationId xmlns:a16="http://schemas.microsoft.com/office/drawing/2014/main" id="{56126D88-B38E-0E47-ABAA-E1040A2D5E15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8" name="TekstSylinder 17">
                <a:extLst>
                  <a:ext uri="{FF2B5EF4-FFF2-40B4-BE49-F238E27FC236}">
                    <a16:creationId xmlns:a16="http://schemas.microsoft.com/office/drawing/2014/main" id="{AF53A7F0-F89E-C641-AB7B-3D800408F244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2EE8F141-0EDE-464B-B4D8-1DFE15A73711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84" name="Grafikk 83">
            <a:extLst>
              <a:ext uri="{FF2B5EF4-FFF2-40B4-BE49-F238E27FC236}">
                <a16:creationId xmlns:a16="http://schemas.microsoft.com/office/drawing/2014/main" id="{820E8096-151B-274A-ABCC-4BA669BB6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3200" y="565857"/>
            <a:ext cx="1974518" cy="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116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klaring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3D33E1B3-6F3D-F94E-A167-7B10C93F596B}"/>
              </a:ext>
            </a:extLst>
          </p:cNvPr>
          <p:cNvSpPr txBox="1"/>
          <p:nvPr userDrawn="1"/>
        </p:nvSpPr>
        <p:spPr>
          <a:xfrm>
            <a:off x="1359112" y="1536174"/>
            <a:ext cx="9229639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nb-NO" sz="8000" b="1"/>
              <a:t>Side 2 når kun bilde og logo brukes på forsiden:</a:t>
            </a:r>
          </a:p>
        </p:txBody>
      </p:sp>
    </p:spTree>
    <p:extLst>
      <p:ext uri="{BB962C8B-B14F-4D97-AF65-F5344CB8AC3E}">
        <p14:creationId xmlns:p14="http://schemas.microsoft.com/office/powerpoint/2010/main" val="1394527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6A1B9753-303A-46F1-BC69-C534C20F802F}"/>
              </a:ext>
            </a:extLst>
          </p:cNvPr>
          <p:cNvSpPr/>
          <p:nvPr userDrawn="1"/>
        </p:nvSpPr>
        <p:spPr>
          <a:xfrm>
            <a:off x="0" y="0"/>
            <a:ext cx="12192000" cy="450056"/>
          </a:xfrm>
          <a:prstGeom prst="rect">
            <a:avLst/>
          </a:prstGeom>
          <a:solidFill>
            <a:srgbClr val="CEEB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A7026356-5402-4316-9665-980A9D63AB19}"/>
              </a:ext>
            </a:extLst>
          </p:cNvPr>
          <p:cNvPicPr>
            <a:picLocks noChangeAspect="1"/>
          </p:cNvPicPr>
          <p:nvPr userDrawn="1"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11276608" y="248431"/>
            <a:ext cx="349200" cy="400933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0D7A32C-EC5E-4205-A508-829A1E611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789848"/>
            <a:ext cx="11039856" cy="5232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150DB1F-F0F3-48FE-95AB-644A68595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585913"/>
            <a:ext cx="11039856" cy="46968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666FC37-A4EA-490D-8E32-0AE790CC6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6072" y="6609569"/>
            <a:ext cx="2743200" cy="1846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8711618C-0797-4DE8-8F76-26C2A470B1F1}" type="datetimeFigureOut">
              <a:rPr lang="nb-NO" smtClean="0"/>
              <a:pPr/>
              <a:t>16.02.2024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8CB23BE-A736-4A6C-8D27-3452A9C73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09569"/>
            <a:ext cx="4114800" cy="1846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424C4B4-B69C-4D11-A88F-900B06F89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72728" y="6609569"/>
            <a:ext cx="2743200" cy="1846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93EB756F-746B-4A94-A95A-AE98F4E2B7BB}" type="slidenum">
              <a:rPr lang="nb-NO" smtClean="0"/>
              <a:pPr/>
              <a:t>‹#›</a:t>
            </a:fld>
            <a:endParaRPr lang="nb-NO"/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53FF1BA6-FEDD-1F46-BD21-0869660DC317}"/>
              </a:ext>
            </a:extLst>
          </p:cNvPr>
          <p:cNvGrpSpPr/>
          <p:nvPr userDrawn="1"/>
        </p:nvGrpSpPr>
        <p:grpSpPr>
          <a:xfrm>
            <a:off x="12690857" y="0"/>
            <a:ext cx="3802633" cy="5737860"/>
            <a:chOff x="12690857" y="0"/>
            <a:chExt cx="3802633" cy="5737860"/>
          </a:xfrm>
        </p:grpSpPr>
        <p:grpSp>
          <p:nvGrpSpPr>
            <p:cNvPr id="74" name="Gruppe 73">
              <a:extLst>
                <a:ext uri="{FF2B5EF4-FFF2-40B4-BE49-F238E27FC236}">
                  <a16:creationId xmlns:a16="http://schemas.microsoft.com/office/drawing/2014/main" id="{F5D916D5-3ABD-3648-BB93-B781B9B252B7}"/>
                </a:ext>
              </a:extLst>
            </p:cNvPr>
            <p:cNvGrpSpPr/>
            <p:nvPr userDrawn="1"/>
          </p:nvGrpSpPr>
          <p:grpSpPr>
            <a:xfrm>
              <a:off x="12690857" y="0"/>
              <a:ext cx="3802633" cy="5737860"/>
              <a:chOff x="12335257" y="922921"/>
              <a:chExt cx="3732058" cy="6680289"/>
            </a:xfrm>
          </p:grpSpPr>
          <p:sp>
            <p:nvSpPr>
              <p:cNvPr id="75" name="Rektangel 74">
                <a:extLst>
                  <a:ext uri="{FF2B5EF4-FFF2-40B4-BE49-F238E27FC236}">
                    <a16:creationId xmlns:a16="http://schemas.microsoft.com/office/drawing/2014/main" id="{E366AB1A-9F0B-E440-B2F4-A409A023964B}"/>
                  </a:ext>
                </a:extLst>
              </p:cNvPr>
              <p:cNvSpPr/>
              <p:nvPr userDrawn="1"/>
            </p:nvSpPr>
            <p:spPr>
              <a:xfrm>
                <a:off x="12335257" y="922921"/>
                <a:ext cx="3732058" cy="66802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76" name="Gruppe 75">
                <a:extLst>
                  <a:ext uri="{FF2B5EF4-FFF2-40B4-BE49-F238E27FC236}">
                    <a16:creationId xmlns:a16="http://schemas.microsoft.com/office/drawing/2014/main" id="{17C93C40-7EA1-3747-B173-ED8FF9803755}"/>
                  </a:ext>
                </a:extLst>
              </p:cNvPr>
              <p:cNvGrpSpPr/>
              <p:nvPr userDrawn="1"/>
            </p:nvGrpSpPr>
            <p:grpSpPr>
              <a:xfrm>
                <a:off x="12534136" y="1345532"/>
                <a:ext cx="3390673" cy="5356370"/>
                <a:chOff x="12534137" y="0"/>
                <a:chExt cx="1047112" cy="6607397"/>
              </a:xfrm>
            </p:grpSpPr>
            <p:grpSp>
              <p:nvGrpSpPr>
                <p:cNvPr id="80" name="Gruppe 79">
                  <a:extLst>
                    <a:ext uri="{FF2B5EF4-FFF2-40B4-BE49-F238E27FC236}">
                      <a16:creationId xmlns:a16="http://schemas.microsoft.com/office/drawing/2014/main" id="{E82A97B8-F700-BF49-B114-9F7C967C0A4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0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133" name="Rektangel 132">
                    <a:extLst>
                      <a:ext uri="{FF2B5EF4-FFF2-40B4-BE49-F238E27FC236}">
                        <a16:creationId xmlns:a16="http://schemas.microsoft.com/office/drawing/2014/main" id="{A67B48C8-C8A7-A544-8339-1C296119D41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3" cy="737419"/>
                  </a:xfrm>
                  <a:prstGeom prst="rect">
                    <a:avLst/>
                  </a:prstGeom>
                  <a:solidFill>
                    <a:srgbClr val="B2DCD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4" name="Rektangel 133">
                    <a:extLst>
                      <a:ext uri="{FF2B5EF4-FFF2-40B4-BE49-F238E27FC236}">
                        <a16:creationId xmlns:a16="http://schemas.microsoft.com/office/drawing/2014/main" id="{7A1B783C-2A64-914C-AB7E-5AB890E68C0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EEBE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5" name="Rektangel 134">
                    <a:extLst>
                      <a:ext uri="{FF2B5EF4-FFF2-40B4-BE49-F238E27FC236}">
                        <a16:creationId xmlns:a16="http://schemas.microsoft.com/office/drawing/2014/main" id="{2C51B962-B33A-3A40-BE05-D937450ECB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DBEB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1" name="Gruppe 80">
                  <a:extLst>
                    <a:ext uri="{FF2B5EF4-FFF2-40B4-BE49-F238E27FC236}">
                      <a16:creationId xmlns:a16="http://schemas.microsoft.com/office/drawing/2014/main" id="{110AEDC0-5128-F44B-979C-0B47130A6657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1" y="481419"/>
                  <a:ext cx="1047107" cy="348954"/>
                  <a:chOff x="4148689" y="0"/>
                  <a:chExt cx="2212781" cy="737421"/>
                </a:xfrm>
              </p:grpSpPr>
              <p:sp>
                <p:nvSpPr>
                  <p:cNvPr id="130" name="Rektangel 129">
                    <a:extLst>
                      <a:ext uri="{FF2B5EF4-FFF2-40B4-BE49-F238E27FC236}">
                        <a16:creationId xmlns:a16="http://schemas.microsoft.com/office/drawing/2014/main" id="{DE8A31C8-DDE3-3143-8742-7E8F82DB56D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9" y="2"/>
                    <a:ext cx="737945" cy="737419"/>
                  </a:xfrm>
                  <a:prstGeom prst="rect">
                    <a:avLst/>
                  </a:prstGeom>
                  <a:solidFill>
                    <a:srgbClr val="E6E3B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1" name="Rektangel 130">
                    <a:extLst>
                      <a:ext uri="{FF2B5EF4-FFF2-40B4-BE49-F238E27FC236}">
                        <a16:creationId xmlns:a16="http://schemas.microsoft.com/office/drawing/2014/main" id="{203B97E2-874C-BA4B-BE3E-CB1C54B44D4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1EF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2" name="Rektangel 131">
                    <a:extLst>
                      <a:ext uri="{FF2B5EF4-FFF2-40B4-BE49-F238E27FC236}">
                        <a16:creationId xmlns:a16="http://schemas.microsoft.com/office/drawing/2014/main" id="{87A3910F-C2A3-D84C-8750-043E1AC260B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FC98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2" name="Gruppe 81">
                  <a:extLst>
                    <a:ext uri="{FF2B5EF4-FFF2-40B4-BE49-F238E27FC236}">
                      <a16:creationId xmlns:a16="http://schemas.microsoft.com/office/drawing/2014/main" id="{877313E6-D49B-4B46-A4D0-B502669398FB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962838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27" name="Rektangel 126">
                    <a:extLst>
                      <a:ext uri="{FF2B5EF4-FFF2-40B4-BE49-F238E27FC236}">
                        <a16:creationId xmlns:a16="http://schemas.microsoft.com/office/drawing/2014/main" id="{E30FE19B-0B67-E244-9949-62BF9D34A8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7" cy="737419"/>
                  </a:xfrm>
                  <a:prstGeom prst="rect">
                    <a:avLst/>
                  </a:prstGeom>
                  <a:solidFill>
                    <a:srgbClr val="BED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8" name="Rektangel 127">
                    <a:extLst>
                      <a:ext uri="{FF2B5EF4-FFF2-40B4-BE49-F238E27FC236}">
                        <a16:creationId xmlns:a16="http://schemas.microsoft.com/office/drawing/2014/main" id="{E4E7EC54-1BBC-E14E-BAAF-E47529D6AFC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6EA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9" name="Rektangel 128">
                    <a:extLst>
                      <a:ext uri="{FF2B5EF4-FFF2-40B4-BE49-F238E27FC236}">
                        <a16:creationId xmlns:a16="http://schemas.microsoft.com/office/drawing/2014/main" id="{C14AB9EB-BE67-8247-877F-BB29B88C9A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DB9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3" name="Gruppe 82">
                  <a:extLst>
                    <a:ext uri="{FF2B5EF4-FFF2-40B4-BE49-F238E27FC236}">
                      <a16:creationId xmlns:a16="http://schemas.microsoft.com/office/drawing/2014/main" id="{ECC4D34D-4062-C941-B87A-1FEF48FB1D2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40" y="1444257"/>
                  <a:ext cx="1047109" cy="348954"/>
                  <a:chOff x="4148685" y="0"/>
                  <a:chExt cx="2212785" cy="737421"/>
                </a:xfrm>
              </p:grpSpPr>
              <p:sp>
                <p:nvSpPr>
                  <p:cNvPr id="124" name="Rektangel 123">
                    <a:extLst>
                      <a:ext uri="{FF2B5EF4-FFF2-40B4-BE49-F238E27FC236}">
                        <a16:creationId xmlns:a16="http://schemas.microsoft.com/office/drawing/2014/main" id="{1B70891E-2C79-7E4F-BAD8-6A72C68EE1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5" y="2"/>
                    <a:ext cx="737949" cy="737419"/>
                  </a:xfrm>
                  <a:prstGeom prst="rect">
                    <a:avLst/>
                  </a:prstGeom>
                  <a:solidFill>
                    <a:srgbClr val="E8D1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5" name="Rektangel 124">
                    <a:extLst>
                      <a:ext uri="{FF2B5EF4-FFF2-40B4-BE49-F238E27FC236}">
                        <a16:creationId xmlns:a16="http://schemas.microsoft.com/office/drawing/2014/main" id="{9D672C5F-AF13-464E-B0E6-D5DA164ED64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2E4D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6" name="Rektangel 125">
                    <a:extLst>
                      <a:ext uri="{FF2B5EF4-FFF2-40B4-BE49-F238E27FC236}">
                        <a16:creationId xmlns:a16="http://schemas.microsoft.com/office/drawing/2014/main" id="{7B771A10-B86A-6147-8369-838AEC5C3DF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1AB9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4" name="Gruppe 83">
                  <a:extLst>
                    <a:ext uri="{FF2B5EF4-FFF2-40B4-BE49-F238E27FC236}">
                      <a16:creationId xmlns:a16="http://schemas.microsoft.com/office/drawing/2014/main" id="{8F1B4705-18EC-454C-8712-FD4ABCE66891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1925676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21" name="Rektangel 120">
                    <a:extLst>
                      <a:ext uri="{FF2B5EF4-FFF2-40B4-BE49-F238E27FC236}">
                        <a16:creationId xmlns:a16="http://schemas.microsoft.com/office/drawing/2014/main" id="{051580D0-B740-664A-942C-0DE46F5C4B4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2" cy="737419"/>
                  </a:xfrm>
                  <a:prstGeom prst="rect">
                    <a:avLst/>
                  </a:prstGeom>
                  <a:solidFill>
                    <a:srgbClr val="D4D5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2" name="Rektangel 121">
                    <a:extLst>
                      <a:ext uri="{FF2B5EF4-FFF2-40B4-BE49-F238E27FC236}">
                        <a16:creationId xmlns:a16="http://schemas.microsoft.com/office/drawing/2014/main" id="{EE77F838-A16A-7A4A-B950-B89B5CE311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6E7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3" name="Rektangel 122">
                    <a:extLst>
                      <a:ext uri="{FF2B5EF4-FFF2-40B4-BE49-F238E27FC236}">
                        <a16:creationId xmlns:a16="http://schemas.microsoft.com/office/drawing/2014/main" id="{C01A2D8F-FFCE-0442-95FD-C233C8636AE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B0B2A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5" name="Gruppe 84">
                  <a:extLst>
                    <a:ext uri="{FF2B5EF4-FFF2-40B4-BE49-F238E27FC236}">
                      <a16:creationId xmlns:a16="http://schemas.microsoft.com/office/drawing/2014/main" id="{25A01621-0FE3-2A49-8DC0-EDCA94A6731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407095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8" name="Rektangel 117">
                    <a:extLst>
                      <a:ext uri="{FF2B5EF4-FFF2-40B4-BE49-F238E27FC236}">
                        <a16:creationId xmlns:a16="http://schemas.microsoft.com/office/drawing/2014/main" id="{F7880B45-5BB9-D045-95E9-5D8A5FE303C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6B6B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9" name="Rektangel 118">
                    <a:extLst>
                      <a:ext uri="{FF2B5EF4-FFF2-40B4-BE49-F238E27FC236}">
                        <a16:creationId xmlns:a16="http://schemas.microsoft.com/office/drawing/2014/main" id="{E0F039B5-ED1D-F94A-B533-FDB2C4F2B7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9CFD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0" name="Rektangel 119">
                    <a:extLst>
                      <a:ext uri="{FF2B5EF4-FFF2-40B4-BE49-F238E27FC236}">
                        <a16:creationId xmlns:a16="http://schemas.microsoft.com/office/drawing/2014/main" id="{4E577945-6E84-0B4A-AF97-9E8C28A922B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B838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6" name="Gruppe 85">
                  <a:extLst>
                    <a:ext uri="{FF2B5EF4-FFF2-40B4-BE49-F238E27FC236}">
                      <a16:creationId xmlns:a16="http://schemas.microsoft.com/office/drawing/2014/main" id="{97D37F3A-C64D-BB4B-BFB3-0683A6D8E20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2888514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5" name="Rektangel 114">
                    <a:extLst>
                      <a:ext uri="{FF2B5EF4-FFF2-40B4-BE49-F238E27FC236}">
                        <a16:creationId xmlns:a16="http://schemas.microsoft.com/office/drawing/2014/main" id="{6ED225A8-00C8-C04A-83CC-CB8FF6CB50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D2B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6" name="Rektangel 115">
                    <a:extLst>
                      <a:ext uri="{FF2B5EF4-FFF2-40B4-BE49-F238E27FC236}">
                        <a16:creationId xmlns:a16="http://schemas.microsoft.com/office/drawing/2014/main" id="{4993CB30-5A66-6241-9F49-DB26B2A054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4D2D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7" name="Rektangel 116">
                    <a:extLst>
                      <a:ext uri="{FF2B5EF4-FFF2-40B4-BE49-F238E27FC236}">
                        <a16:creationId xmlns:a16="http://schemas.microsoft.com/office/drawing/2014/main" id="{68F659DE-1F69-C748-81C5-3CD26D9D233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AD879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7" name="Gruppe 86">
                  <a:extLst>
                    <a:ext uri="{FF2B5EF4-FFF2-40B4-BE49-F238E27FC236}">
                      <a16:creationId xmlns:a16="http://schemas.microsoft.com/office/drawing/2014/main" id="{21E8620C-97E9-B343-98DC-CC2D28337A1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36993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12" name="Rektangel 111">
                    <a:extLst>
                      <a:ext uri="{FF2B5EF4-FFF2-40B4-BE49-F238E27FC236}">
                        <a16:creationId xmlns:a16="http://schemas.microsoft.com/office/drawing/2014/main" id="{B2A0AF38-C865-3443-832B-B35C5E6FC82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BE6D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3" name="Rektangel 112">
                    <a:extLst>
                      <a:ext uri="{FF2B5EF4-FFF2-40B4-BE49-F238E27FC236}">
                        <a16:creationId xmlns:a16="http://schemas.microsoft.com/office/drawing/2014/main" id="{CAEFD1DE-4B51-314A-8112-EA6550B1BAB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4F2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4" name="Rektangel 113">
                    <a:extLst>
                      <a:ext uri="{FF2B5EF4-FFF2-40B4-BE49-F238E27FC236}">
                        <a16:creationId xmlns:a16="http://schemas.microsoft.com/office/drawing/2014/main" id="{36E30B97-BE3C-B748-9494-8A87B6A616F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D9CF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8" name="Gruppe 87">
                  <a:extLst>
                    <a:ext uri="{FF2B5EF4-FFF2-40B4-BE49-F238E27FC236}">
                      <a16:creationId xmlns:a16="http://schemas.microsoft.com/office/drawing/2014/main" id="{D04D5925-B217-A14A-933C-DBC9342249D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3851352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9" name="Rektangel 108">
                    <a:extLst>
                      <a:ext uri="{FF2B5EF4-FFF2-40B4-BE49-F238E27FC236}">
                        <a16:creationId xmlns:a16="http://schemas.microsoft.com/office/drawing/2014/main" id="{8CEA632F-E60C-F745-8697-6442D576A2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F0E1B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0" name="Rektangel 109">
                    <a:extLst>
                      <a:ext uri="{FF2B5EF4-FFF2-40B4-BE49-F238E27FC236}">
                        <a16:creationId xmlns:a16="http://schemas.microsoft.com/office/drawing/2014/main" id="{6AC1EEAF-557C-DF49-9B87-3F1E0AAED2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F6EFD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1" name="Rektangel 110">
                    <a:extLst>
                      <a:ext uri="{FF2B5EF4-FFF2-40B4-BE49-F238E27FC236}">
                        <a16:creationId xmlns:a16="http://schemas.microsoft.com/office/drawing/2014/main" id="{52C5A6E6-8371-DA4B-B6F1-0A076A3C12B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E0C58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9" name="Gruppe 88">
                  <a:extLst>
                    <a:ext uri="{FF2B5EF4-FFF2-40B4-BE49-F238E27FC236}">
                      <a16:creationId xmlns:a16="http://schemas.microsoft.com/office/drawing/2014/main" id="{658BF966-72DD-4844-A8EE-0F19CF84D4EF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332771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6" name="Rektangel 105">
                    <a:extLst>
                      <a:ext uri="{FF2B5EF4-FFF2-40B4-BE49-F238E27FC236}">
                        <a16:creationId xmlns:a16="http://schemas.microsoft.com/office/drawing/2014/main" id="{055F2084-B43D-9641-8B47-CA1EB712CFB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AEDCE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7" name="Rektangel 106">
                    <a:extLst>
                      <a:ext uri="{FF2B5EF4-FFF2-40B4-BE49-F238E27FC236}">
                        <a16:creationId xmlns:a16="http://schemas.microsoft.com/office/drawing/2014/main" id="{4A5B6B38-2049-1242-A0B9-1B2581D142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CAEBF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8" name="Rektangel 107">
                    <a:extLst>
                      <a:ext uri="{FF2B5EF4-FFF2-40B4-BE49-F238E27FC236}">
                        <a16:creationId xmlns:a16="http://schemas.microsoft.com/office/drawing/2014/main" id="{8A0E2528-778B-9243-B035-A3CCCD89BF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7ABE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0" name="Gruppe 89">
                  <a:extLst>
                    <a:ext uri="{FF2B5EF4-FFF2-40B4-BE49-F238E27FC236}">
                      <a16:creationId xmlns:a16="http://schemas.microsoft.com/office/drawing/2014/main" id="{EE6A93E8-A420-EC43-B0FB-2CBD41426952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4814190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3" name="Rektangel 102">
                    <a:extLst>
                      <a:ext uri="{FF2B5EF4-FFF2-40B4-BE49-F238E27FC236}">
                        <a16:creationId xmlns:a16="http://schemas.microsoft.com/office/drawing/2014/main" id="{872B784D-28D7-0C4E-8F58-018277B676F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BC7E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4" name="Rektangel 103">
                    <a:extLst>
                      <a:ext uri="{FF2B5EF4-FFF2-40B4-BE49-F238E27FC236}">
                        <a16:creationId xmlns:a16="http://schemas.microsoft.com/office/drawing/2014/main" id="{28BFF343-4860-6F41-A481-3D5E3CE168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4DDE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5" name="Rektangel 104">
                    <a:extLst>
                      <a:ext uri="{FF2B5EF4-FFF2-40B4-BE49-F238E27FC236}">
                        <a16:creationId xmlns:a16="http://schemas.microsoft.com/office/drawing/2014/main" id="{59770CFD-1093-7744-B3DB-1BE6E02ED7D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A9CC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1" name="Gruppe 90">
                  <a:extLst>
                    <a:ext uri="{FF2B5EF4-FFF2-40B4-BE49-F238E27FC236}">
                      <a16:creationId xmlns:a16="http://schemas.microsoft.com/office/drawing/2014/main" id="{FC48CCA8-3EA1-5140-94F8-F0A7FBF46240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295609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100" name="Rektangel 99">
                    <a:extLst>
                      <a:ext uri="{FF2B5EF4-FFF2-40B4-BE49-F238E27FC236}">
                        <a16:creationId xmlns:a16="http://schemas.microsoft.com/office/drawing/2014/main" id="{15AA3B2E-5848-7B4F-9F24-40623C80FD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C0DCB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1" name="Rektangel 100">
                    <a:extLst>
                      <a:ext uri="{FF2B5EF4-FFF2-40B4-BE49-F238E27FC236}">
                        <a16:creationId xmlns:a16="http://schemas.microsoft.com/office/drawing/2014/main" id="{CF3DC828-19AD-D641-A026-0949CA32CBD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7EAC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2" name="Rektangel 101">
                    <a:extLst>
                      <a:ext uri="{FF2B5EF4-FFF2-40B4-BE49-F238E27FC236}">
                        <a16:creationId xmlns:a16="http://schemas.microsoft.com/office/drawing/2014/main" id="{D78A3C31-69D7-8F42-AA77-A2755774C8D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90BC7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2" name="Gruppe 91">
                  <a:extLst>
                    <a:ext uri="{FF2B5EF4-FFF2-40B4-BE49-F238E27FC236}">
                      <a16:creationId xmlns:a16="http://schemas.microsoft.com/office/drawing/2014/main" id="{82F19B46-B1CD-FB41-BD16-8CB4124A1E63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5777028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97" name="Rektangel 96">
                    <a:extLst>
                      <a:ext uri="{FF2B5EF4-FFF2-40B4-BE49-F238E27FC236}">
                        <a16:creationId xmlns:a16="http://schemas.microsoft.com/office/drawing/2014/main" id="{03F74DBE-7C77-E740-ABCF-C21EB1F04AA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B9CD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98" name="Rektangel 97">
                    <a:extLst>
                      <a:ext uri="{FF2B5EF4-FFF2-40B4-BE49-F238E27FC236}">
                        <a16:creationId xmlns:a16="http://schemas.microsoft.com/office/drawing/2014/main" id="{1CC08263-748D-D447-B319-69D7DBB9E1E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D2E1E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99" name="Rektangel 98">
                    <a:extLst>
                      <a:ext uri="{FF2B5EF4-FFF2-40B4-BE49-F238E27FC236}">
                        <a16:creationId xmlns:a16="http://schemas.microsoft.com/office/drawing/2014/main" id="{13602AB5-9975-6F4B-9DF3-477DB0D5C2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87A5A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3" name="Gruppe 92">
                  <a:extLst>
                    <a:ext uri="{FF2B5EF4-FFF2-40B4-BE49-F238E27FC236}">
                      <a16:creationId xmlns:a16="http://schemas.microsoft.com/office/drawing/2014/main" id="{58E5C938-5FB6-704D-B28A-89E4CB32BB86}"/>
                    </a:ext>
                  </a:extLst>
                </p:cNvPr>
                <p:cNvGrpSpPr/>
                <p:nvPr userDrawn="1"/>
              </p:nvGrpSpPr>
              <p:grpSpPr>
                <a:xfrm flipV="1">
                  <a:off x="12534137" y="6258443"/>
                  <a:ext cx="1047111" cy="348954"/>
                  <a:chOff x="4148680" y="0"/>
                  <a:chExt cx="2212790" cy="737421"/>
                </a:xfrm>
              </p:grpSpPr>
              <p:sp>
                <p:nvSpPr>
                  <p:cNvPr id="94" name="Rektangel 93">
                    <a:extLst>
                      <a:ext uri="{FF2B5EF4-FFF2-40B4-BE49-F238E27FC236}">
                        <a16:creationId xmlns:a16="http://schemas.microsoft.com/office/drawing/2014/main" id="{7C2F46C2-7B9A-DF47-8DE7-2F82DC9CDA0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148680" y="2"/>
                    <a:ext cx="737954" cy="737419"/>
                  </a:xfrm>
                  <a:prstGeom prst="rect">
                    <a:avLst/>
                  </a:prstGeom>
                  <a:solidFill>
                    <a:srgbClr val="E3E3E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95" name="Rektangel 94">
                    <a:extLst>
                      <a:ext uri="{FF2B5EF4-FFF2-40B4-BE49-F238E27FC236}">
                        <a16:creationId xmlns:a16="http://schemas.microsoft.com/office/drawing/2014/main" id="{11549334-6461-2342-AAC1-8C47A23BCE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4886632" y="0"/>
                    <a:ext cx="737419" cy="737419"/>
                  </a:xfrm>
                  <a:prstGeom prst="rect">
                    <a:avLst/>
                  </a:prstGeom>
                  <a:solidFill>
                    <a:srgbClr val="EFEFE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96" name="Rektangel 95">
                    <a:extLst>
                      <a:ext uri="{FF2B5EF4-FFF2-40B4-BE49-F238E27FC236}">
                        <a16:creationId xmlns:a16="http://schemas.microsoft.com/office/drawing/2014/main" id="{0BFAD728-919D-D445-A305-54EC3196A36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624051" y="0"/>
                    <a:ext cx="737419" cy="737419"/>
                  </a:xfrm>
                  <a:prstGeom prst="rect">
                    <a:avLst/>
                  </a:prstGeom>
                  <a:solidFill>
                    <a:srgbClr val="CACA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  <p:sp>
            <p:nvSpPr>
              <p:cNvPr id="77" name="TekstSylinder 76">
                <a:extLst>
                  <a:ext uri="{FF2B5EF4-FFF2-40B4-BE49-F238E27FC236}">
                    <a16:creationId xmlns:a16="http://schemas.microsoft.com/office/drawing/2014/main" id="{BF0FAF8C-79FD-B74B-A041-5450ED2DDB0C}"/>
                  </a:ext>
                </a:extLst>
              </p:cNvPr>
              <p:cNvSpPr txBox="1"/>
              <p:nvPr userDrawn="1"/>
            </p:nvSpPr>
            <p:spPr>
              <a:xfrm>
                <a:off x="12534136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Bakgrunn</a:t>
                </a:r>
              </a:p>
            </p:txBody>
          </p:sp>
          <p:sp>
            <p:nvSpPr>
              <p:cNvPr id="78" name="TekstSylinder 77">
                <a:extLst>
                  <a:ext uri="{FF2B5EF4-FFF2-40B4-BE49-F238E27FC236}">
                    <a16:creationId xmlns:a16="http://schemas.microsoft.com/office/drawing/2014/main" id="{E4CE1000-C74C-A94F-939E-4A235E0A8E58}"/>
                  </a:ext>
                </a:extLst>
              </p:cNvPr>
              <p:cNvSpPr txBox="1"/>
              <p:nvPr userDrawn="1"/>
            </p:nvSpPr>
            <p:spPr>
              <a:xfrm>
                <a:off x="13645760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Lys bakgrunn</a:t>
                </a:r>
              </a:p>
            </p:txBody>
          </p:sp>
          <p:sp>
            <p:nvSpPr>
              <p:cNvPr id="79" name="TekstSylinder 78">
                <a:extLst>
                  <a:ext uri="{FF2B5EF4-FFF2-40B4-BE49-F238E27FC236}">
                    <a16:creationId xmlns:a16="http://schemas.microsoft.com/office/drawing/2014/main" id="{A534BE24-B61A-734D-BFA5-D0C812B1EBD7}"/>
                  </a:ext>
                </a:extLst>
              </p:cNvPr>
              <p:cNvSpPr txBox="1"/>
              <p:nvPr userDrawn="1"/>
            </p:nvSpPr>
            <p:spPr>
              <a:xfrm>
                <a:off x="14784278" y="1028351"/>
                <a:ext cx="11307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Mørk for grafikk</a:t>
                </a:r>
              </a:p>
            </p:txBody>
          </p:sp>
          <p:sp>
            <p:nvSpPr>
              <p:cNvPr id="136" name="TekstSylinder 135">
                <a:extLst>
                  <a:ext uri="{FF2B5EF4-FFF2-40B4-BE49-F238E27FC236}">
                    <a16:creationId xmlns:a16="http://schemas.microsoft.com/office/drawing/2014/main" id="{6F0A7590-FDBD-9947-B6D8-C70450E72B5F}"/>
                  </a:ext>
                </a:extLst>
              </p:cNvPr>
              <p:cNvSpPr txBox="1"/>
              <p:nvPr userDrawn="1"/>
            </p:nvSpPr>
            <p:spPr>
              <a:xfrm>
                <a:off x="12534136" y="6843663"/>
                <a:ext cx="1130768" cy="28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000"/>
                  <a:t>Kontrast</a:t>
                </a:r>
              </a:p>
            </p:txBody>
          </p:sp>
        </p:grpSp>
        <p:sp>
          <p:nvSpPr>
            <p:cNvPr id="137" name="Rektangel 136">
              <a:extLst>
                <a:ext uri="{FF2B5EF4-FFF2-40B4-BE49-F238E27FC236}">
                  <a16:creationId xmlns:a16="http://schemas.microsoft.com/office/drawing/2014/main" id="{FF195340-0B65-2D41-B02E-C5CBD20183FB}"/>
                </a:ext>
              </a:extLst>
            </p:cNvPr>
            <p:cNvSpPr/>
            <p:nvPr userDrawn="1"/>
          </p:nvSpPr>
          <p:spPr>
            <a:xfrm flipV="1">
              <a:off x="12893497" y="5311381"/>
              <a:ext cx="3444844" cy="24297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9014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56" r:id="rId2"/>
    <p:sldLayoutId id="2147483683" r:id="rId3"/>
    <p:sldLayoutId id="2147483703" r:id="rId4"/>
    <p:sldLayoutId id="2147483704" r:id="rId5"/>
    <p:sldLayoutId id="2147483685" r:id="rId6"/>
    <p:sldLayoutId id="2147483697" r:id="rId7"/>
    <p:sldLayoutId id="2147483659" r:id="rId8"/>
    <p:sldLayoutId id="2147483688" r:id="rId9"/>
    <p:sldLayoutId id="2147483649" r:id="rId10"/>
    <p:sldLayoutId id="2147483700" r:id="rId11"/>
    <p:sldLayoutId id="2147483689" r:id="rId12"/>
    <p:sldLayoutId id="2147483687" r:id="rId13"/>
    <p:sldLayoutId id="2147483650" r:id="rId14"/>
    <p:sldLayoutId id="2147483652" r:id="rId15"/>
    <p:sldLayoutId id="2147483699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94" r:id="rId22"/>
    <p:sldLayoutId id="2147483676" r:id="rId23"/>
    <p:sldLayoutId id="2147483677" r:id="rId24"/>
    <p:sldLayoutId id="2147483678" r:id="rId25"/>
    <p:sldLayoutId id="2147483679" r:id="rId26"/>
    <p:sldLayoutId id="2147483698" r:id="rId27"/>
    <p:sldLayoutId id="2147483690" r:id="rId28"/>
    <p:sldLayoutId id="2147483660" r:id="rId29"/>
    <p:sldLayoutId id="2147483661" r:id="rId30"/>
    <p:sldLayoutId id="2147483662" r:id="rId31"/>
    <p:sldLayoutId id="2147483692" r:id="rId32"/>
    <p:sldLayoutId id="2147483680" r:id="rId33"/>
    <p:sldLayoutId id="2147483681" r:id="rId34"/>
    <p:sldLayoutId id="2147483693" r:id="rId35"/>
    <p:sldLayoutId id="2147483663" r:id="rId36"/>
    <p:sldLayoutId id="2147483701" r:id="rId37"/>
    <p:sldLayoutId id="2147483702" r:id="rId38"/>
    <p:sldLayoutId id="2147483664" r:id="rId39"/>
    <p:sldLayoutId id="2147483665" r:id="rId40"/>
    <p:sldLayoutId id="2147483671" r:id="rId41"/>
    <p:sldLayoutId id="2147483672" r:id="rId42"/>
    <p:sldLayoutId id="2147483673" r:id="rId43"/>
    <p:sldLayoutId id="2147483674" r:id="rId44"/>
    <p:sldLayoutId id="2147483695" r:id="rId45"/>
    <p:sldLayoutId id="2147483682" r:id="rId46"/>
    <p:sldLayoutId id="2147483705" r:id="rId47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-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samordnaopptak.no/info/" TargetMode="External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1D47D8-27C7-5C4B-973D-B062A6B91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5400"/>
              <a:t>Velkommen til informasjon om valg av programfag på studiespesialisering</a:t>
            </a:r>
            <a:br>
              <a:rPr lang="nb-NO" sz="5400"/>
            </a:br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144B041-E1BC-D84C-A4BE-C28B8C7A80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800256E-A483-1246-B197-BC23FB15554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nb-NO"/>
              <a:t>15. januar 2024</a:t>
            </a:r>
          </a:p>
          <a:p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0C1F3EF-B3D7-594A-8EF1-EADA2DB7FB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b-NO"/>
              <a:t>Skoleåret </a:t>
            </a:r>
          </a:p>
          <a:p>
            <a:r>
              <a:rPr lang="nb-NO"/>
              <a:t>2024-2025</a:t>
            </a:r>
            <a:endParaRPr lang="nb-NO">
              <a:cs typeface="Calibri"/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CE6B0215-68AF-04C6-54CF-9ABC1D237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1" y="513273"/>
            <a:ext cx="2273417" cy="73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475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SMART?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061234"/>
              </p:ext>
            </p:extLst>
          </p:nvPr>
        </p:nvGraphicFramePr>
        <p:xfrm>
          <a:off x="576071" y="1729409"/>
          <a:ext cx="10595512" cy="484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2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36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978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537">
                <a:tc rowSpan="2">
                  <a:txBody>
                    <a:bodyPr/>
                    <a:lstStyle/>
                    <a:p>
                      <a:r>
                        <a:rPr lang="nb-NO"/>
                        <a:t>Realfag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Matematikk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R1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R2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0767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/>
                        <a:t>Fysikk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Fysikk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Fysikk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6537">
                <a:tc>
                  <a:txBody>
                    <a:bodyPr/>
                    <a:lstStyle/>
                    <a:p>
                      <a:r>
                        <a:rPr lang="nb-NO"/>
                        <a:t>Språk, samfunn og økonomi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Rettslære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nb-NO"/>
                      </a:br>
                      <a:r>
                        <a:rPr lang="nb-NO"/>
                        <a:t>Rettslære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nb-NO"/>
                      </a:br>
                      <a:r>
                        <a:rPr lang="nb-NO"/>
                        <a:t>Rettslære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6537"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Idrett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br>
                        <a:rPr lang="nb-NO"/>
                      </a:br>
                      <a:r>
                        <a:rPr lang="nb-NO"/>
                        <a:t>Toppidrett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nb-NO"/>
                      </a:br>
                      <a:r>
                        <a:rPr lang="nb-NO"/>
                        <a:t>Toppidrett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355131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AEC16496-81FB-A4DE-04CB-79D6FEFC1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1583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5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0C1162-4125-496A-A0E0-79D7ABF0A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Tips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D19968-E519-4C23-A3B3-A977396A3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/>
              <a:t>Utdanning.no</a:t>
            </a:r>
          </a:p>
          <a:p>
            <a:pPr marL="251460" indent="-251460">
              <a:buFont typeface="Wingdings" panose="05000000000000000000" pitchFamily="2" charset="2"/>
              <a:buChar char="ü"/>
            </a:pPr>
            <a:r>
              <a:rPr lang="nb-NO"/>
              <a:t>Strukturen videregående skole</a:t>
            </a:r>
            <a:endParaRPr lang="nb-NO">
              <a:cs typeface="Calibri"/>
            </a:endParaRPr>
          </a:p>
          <a:p>
            <a:pPr marL="251460" indent="-251460">
              <a:buFont typeface="Wingdings" panose="05000000000000000000" pitchFamily="2" charset="2"/>
              <a:buChar char="ü"/>
            </a:pPr>
            <a:r>
              <a:rPr lang="nb-NO"/>
              <a:t>Beskrivelse av programfaga</a:t>
            </a:r>
            <a:endParaRPr lang="nb-NO">
              <a:cs typeface="Calibri"/>
            </a:endParaRPr>
          </a:p>
          <a:p>
            <a:pPr marL="251460" indent="-251460">
              <a:buFont typeface="Wingdings" panose="05000000000000000000" pitchFamily="2" charset="2"/>
              <a:buChar char="ü"/>
            </a:pPr>
            <a:r>
              <a:rPr lang="nb-NO"/>
              <a:t>Krav høyere utdanning</a:t>
            </a:r>
            <a:endParaRPr lang="nb-NO">
              <a:cs typeface="Calibri"/>
            </a:endParaRPr>
          </a:p>
          <a:p>
            <a:pPr marL="251460" indent="-251460">
              <a:buFont typeface="Wingdings" panose="05000000000000000000" pitchFamily="2" charset="2"/>
              <a:buChar char="ü"/>
            </a:pPr>
            <a:r>
              <a:rPr lang="nb-NO"/>
              <a:t>Forelderveilederrollen</a:t>
            </a:r>
            <a:endParaRPr lang="nb-NO">
              <a:cs typeface="Calibri"/>
            </a:endParaRPr>
          </a:p>
          <a:p>
            <a:pPr marL="251460" indent="-251460"/>
            <a:endParaRPr lang="nb-NO">
              <a:cs typeface="Calibri"/>
            </a:endParaRPr>
          </a:p>
          <a:p>
            <a:pPr marL="0" indent="0">
              <a:buNone/>
            </a:pPr>
            <a:r>
              <a:rPr lang="nb-NO">
                <a:cs typeface="Calibri"/>
              </a:rPr>
              <a:t>Samordna opptak</a:t>
            </a:r>
          </a:p>
          <a:p>
            <a:pPr marL="0" indent="0">
              <a:buNone/>
            </a:pPr>
            <a:r>
              <a:rPr lang="nb-NO">
                <a:ea typeface="+mn-lt"/>
                <a:cs typeface="+mn-lt"/>
                <a:hlinkClick r:id="rId2"/>
              </a:rPr>
              <a:t>Søk opptak til utdanning i Norge - Samordna opptak</a:t>
            </a:r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0F2CED49-B6E1-F231-FD88-3879DEC39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0585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456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F7ED1C-E5D0-405E-B721-19EDC0D14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Fagvalg og frister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A75B68-9D95-4974-8265-AC500C973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Vg2</a:t>
            </a:r>
          </a:p>
          <a:p>
            <a:pPr>
              <a:buFontTx/>
              <a:buChar char="-"/>
            </a:pPr>
            <a:r>
              <a:rPr lang="nb-NO" dirty="0"/>
              <a:t>Elevene skal velge 15 timer med programfag</a:t>
            </a:r>
          </a:p>
          <a:p>
            <a:pPr>
              <a:buFontTx/>
              <a:buChar char="-"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Vg3</a:t>
            </a:r>
          </a:p>
          <a:p>
            <a:pPr>
              <a:buFontTx/>
              <a:buChar char="-"/>
            </a:pPr>
            <a:r>
              <a:rPr lang="nb-NO" dirty="0"/>
              <a:t>Elevene skal velge 15 timer med programfag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Frister</a:t>
            </a:r>
          </a:p>
          <a:p>
            <a:pPr marL="0" indent="0">
              <a:buNone/>
            </a:pPr>
            <a:r>
              <a:rPr lang="nb-NO" dirty="0"/>
              <a:t>28. februar: søknadsfrist programfag (VIS)	</a:t>
            </a:r>
          </a:p>
          <a:p>
            <a:pPr marL="0" indent="0">
              <a:buNone/>
            </a:pPr>
            <a:r>
              <a:rPr lang="nb-NO" dirty="0"/>
              <a:t>1. mars:        søknadsfrist skoleplass (VIGO) </a:t>
            </a:r>
            <a:endParaRPr lang="nb-NO" dirty="0">
              <a:cs typeface="Calibri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2CF58FDC-92F6-4E56-B215-99133E236B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91"/>
          <a:stretch/>
        </p:blipFill>
        <p:spPr>
          <a:xfrm rot="168385">
            <a:off x="7972496" y="1363504"/>
            <a:ext cx="2115422" cy="2253602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7AEDE5E6-65E3-3B0E-BACD-3F5AA01FC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0642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32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/>
              <a:t>Hva er fellesfag og programfag?</a:t>
            </a:r>
            <a:br>
              <a:rPr lang="nb-NO"/>
            </a:br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5738BF67-1984-458A-81F8-51190379B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b="1"/>
              <a:t>Fellesfag</a:t>
            </a:r>
            <a:r>
              <a:rPr lang="nb-NO"/>
              <a:t> </a:t>
            </a:r>
            <a:br>
              <a:rPr lang="nb-NO"/>
            </a:br>
            <a:r>
              <a:rPr lang="nb-NO"/>
              <a:t>- fag som alle må ha</a:t>
            </a:r>
            <a:br>
              <a:rPr lang="nb-NO"/>
            </a:br>
            <a:r>
              <a:rPr lang="nb-NO"/>
              <a:t>- 15 timer per uke</a:t>
            </a:r>
          </a:p>
          <a:p>
            <a:pPr marL="0" indent="0">
              <a:buNone/>
            </a:pPr>
            <a:endParaRPr lang="nb-NO"/>
          </a:p>
          <a:p>
            <a:pPr marL="0" indent="0">
              <a:buNone/>
            </a:pPr>
            <a:endParaRPr lang="nb-NO"/>
          </a:p>
          <a:p>
            <a:pPr marL="0" indent="0">
              <a:buNone/>
            </a:pPr>
            <a:endParaRPr lang="nb-NO"/>
          </a:p>
          <a:p>
            <a:pPr marL="0" indent="0">
              <a:buNone/>
            </a:pPr>
            <a:endParaRPr lang="nb-NO"/>
          </a:p>
          <a:p>
            <a:pPr marL="0" indent="0">
              <a:buNone/>
            </a:pPr>
            <a:r>
              <a:rPr lang="nb-NO" b="1"/>
              <a:t>Programfag</a:t>
            </a:r>
            <a:r>
              <a:rPr lang="nb-NO"/>
              <a:t> </a:t>
            </a:r>
            <a:br>
              <a:rPr lang="nb-NO"/>
            </a:br>
            <a:r>
              <a:rPr lang="nb-NO"/>
              <a:t>- fag som elevene selv velger </a:t>
            </a:r>
            <a:br>
              <a:rPr lang="nb-NO"/>
            </a:br>
            <a:r>
              <a:rPr lang="nb-NO"/>
              <a:t>- 15 timer per uke</a:t>
            </a:r>
          </a:p>
          <a:p>
            <a:endParaRPr lang="nb-NO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843DCC18-63E1-4CC9-8E6C-705B14A4DF89}"/>
              </a:ext>
            </a:extLst>
          </p:cNvPr>
          <p:cNvSpPr txBox="1"/>
          <p:nvPr/>
        </p:nvSpPr>
        <p:spPr>
          <a:xfrm rot="822550">
            <a:off x="6833087" y="1752524"/>
            <a:ext cx="80507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Norsk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9821FFD-7EEE-4A7D-8F50-0FA5F793752A}"/>
              </a:ext>
            </a:extLst>
          </p:cNvPr>
          <p:cNvSpPr txBox="1"/>
          <p:nvPr/>
        </p:nvSpPr>
        <p:spPr>
          <a:xfrm rot="20573558">
            <a:off x="7927740" y="1724384"/>
            <a:ext cx="94421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Historie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F689F496-3264-4167-97FB-05268A8DA576}"/>
              </a:ext>
            </a:extLst>
          </p:cNvPr>
          <p:cNvSpPr txBox="1"/>
          <p:nvPr/>
        </p:nvSpPr>
        <p:spPr>
          <a:xfrm rot="682439">
            <a:off x="8905825" y="2134920"/>
            <a:ext cx="137657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Kroppsøving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4935777-70B7-4CA9-B5C7-DC72DC8505DD}"/>
              </a:ext>
            </a:extLst>
          </p:cNvPr>
          <p:cNvSpPr txBox="1"/>
          <p:nvPr/>
        </p:nvSpPr>
        <p:spPr>
          <a:xfrm rot="20672424">
            <a:off x="6812689" y="4595455"/>
            <a:ext cx="101381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Biologi 1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00A7887-3485-4CC7-85B4-E30A70A07AE2}"/>
              </a:ext>
            </a:extLst>
          </p:cNvPr>
          <p:cNvSpPr txBox="1"/>
          <p:nvPr/>
        </p:nvSpPr>
        <p:spPr>
          <a:xfrm rot="558976">
            <a:off x="7883346" y="4145928"/>
            <a:ext cx="12871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Psykologi 1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9AA6358A-5471-4CBD-A489-F16CE0A179B5}"/>
              </a:ext>
            </a:extLst>
          </p:cNvPr>
          <p:cNvSpPr txBox="1"/>
          <p:nvPr/>
        </p:nvSpPr>
        <p:spPr>
          <a:xfrm rot="1049247">
            <a:off x="7006161" y="5315226"/>
            <a:ext cx="91584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Kjemi 1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3FDDD153-A15F-4179-A919-486D9E6BDA40}"/>
              </a:ext>
            </a:extLst>
          </p:cNvPr>
          <p:cNvSpPr txBox="1"/>
          <p:nvPr/>
        </p:nvSpPr>
        <p:spPr>
          <a:xfrm rot="243351">
            <a:off x="8974739" y="4810643"/>
            <a:ext cx="1320109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Rettslære 1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6B4A07E-96BA-4D3A-AC87-6445DFFC40A2}"/>
              </a:ext>
            </a:extLst>
          </p:cNvPr>
          <p:cNvSpPr txBox="1"/>
          <p:nvPr/>
        </p:nvSpPr>
        <p:spPr>
          <a:xfrm rot="20474698">
            <a:off x="8355592" y="5540574"/>
            <a:ext cx="109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Engelsk 1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E8D0E4D-E642-4EA2-9C49-9B524A73319C}"/>
              </a:ext>
            </a:extLst>
          </p:cNvPr>
          <p:cNvSpPr txBox="1"/>
          <p:nvPr/>
        </p:nvSpPr>
        <p:spPr>
          <a:xfrm>
            <a:off x="8178713" y="4980748"/>
            <a:ext cx="42738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R1</a:t>
            </a: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50C8BEB8-EFB0-41A8-B0E2-67F0CF36E103}"/>
              </a:ext>
            </a:extLst>
          </p:cNvPr>
          <p:cNvSpPr txBox="1"/>
          <p:nvPr/>
        </p:nvSpPr>
        <p:spPr>
          <a:xfrm rot="226800">
            <a:off x="7581435" y="2434992"/>
            <a:ext cx="163265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/>
              <a:t>Fremmedspråk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96FD54B9-F184-8018-6899-51666B832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3242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4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Vitnemål - regler kort fortalt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6072" y="1742999"/>
            <a:ext cx="9432632" cy="4704184"/>
          </a:xfrm>
        </p:spPr>
        <p:txBody>
          <a:bodyPr/>
          <a:lstStyle/>
          <a:p>
            <a:pPr marL="251460" indent="-251460"/>
            <a:r>
              <a:rPr lang="nb-NO" altLang="nb-NO" sz="2800"/>
              <a:t>Minst 90 timer fordelt over 3 år</a:t>
            </a:r>
            <a:endParaRPr lang="nb-NO"/>
          </a:p>
          <a:p>
            <a:pPr marL="0" indent="0">
              <a:buNone/>
            </a:pPr>
            <a:endParaRPr lang="nb-NO" altLang="nb-NO" sz="2800"/>
          </a:p>
          <a:p>
            <a:pPr marL="0" indent="0">
              <a:buNone/>
            </a:pPr>
            <a:endParaRPr lang="nb-NO" altLang="nb-NO" sz="1000"/>
          </a:p>
          <a:p>
            <a:pPr marL="251460" indent="-251460"/>
            <a:r>
              <a:rPr lang="nb-NO" altLang="nb-NO" sz="2800"/>
              <a:t>Elevene skal velge tre programfag </a:t>
            </a:r>
            <a:r>
              <a:rPr lang="nb-NO" altLang="nb-NO" sz="2800" u="sng"/>
              <a:t>i tillegg til matematikk </a:t>
            </a:r>
            <a:endParaRPr lang="nb-NO" altLang="nb-NO" sz="2800"/>
          </a:p>
          <a:p>
            <a:pPr marL="0" indent="0">
              <a:buNone/>
            </a:pPr>
            <a:r>
              <a:rPr lang="nb-NO" altLang="nb-NO" sz="2800" u="sng"/>
              <a:t>   (2P, S1 eller R1) </a:t>
            </a:r>
            <a:r>
              <a:rPr lang="nb-NO" altLang="nb-NO" sz="2800"/>
              <a:t>på Vg2, og tre programfag på Vg3 </a:t>
            </a:r>
            <a:endParaRPr lang="nb-NO" altLang="nb-NO" sz="2800">
              <a:cs typeface="Calibri"/>
            </a:endParaRPr>
          </a:p>
          <a:p>
            <a:pPr marL="0" indent="0">
              <a:buNone/>
            </a:pPr>
            <a:endParaRPr lang="nb-NO" altLang="nb-NO" sz="2800"/>
          </a:p>
          <a:p>
            <a:pPr marL="0" indent="0">
              <a:buNone/>
            </a:pPr>
            <a:endParaRPr lang="nb-NO" altLang="nb-NO" sz="1000"/>
          </a:p>
          <a:p>
            <a:pPr marL="251460" indent="-251460"/>
            <a:r>
              <a:rPr lang="nb-NO" altLang="nb-NO" sz="2800"/>
              <a:t>Minst to programfag videreføres over to år - innen eget programområde (realfag eller språk, samfunn og økonomi)</a:t>
            </a:r>
            <a:endParaRPr lang="nb-NO" altLang="nb-NO" sz="2800">
              <a:cs typeface="Calibri" panose="020F0502020204030204"/>
            </a:endParaRPr>
          </a:p>
          <a:p>
            <a:pPr marL="0" indent="0">
              <a:buNone/>
            </a:pPr>
            <a:endParaRPr lang="nb-NO" altLang="nb-NO" sz="2800"/>
          </a:p>
          <a:p>
            <a:pPr marL="0" indent="0">
              <a:buNone/>
            </a:pPr>
            <a:endParaRPr lang="nb-NO" altLang="nb-NO" sz="1000"/>
          </a:p>
          <a:p>
            <a:pPr marL="251460" indent="-251460"/>
            <a:r>
              <a:rPr lang="nb-NO" altLang="nb-NO" sz="2800"/>
              <a:t>Elever som ikke hadde 2. fremmedspråk i grunnskolen, må ha det i 3 år hos oss</a:t>
            </a:r>
            <a:endParaRPr lang="nb-NO" altLang="nb-NO" sz="2800">
              <a:cs typeface="Calibri" panose="020F0502020204030204"/>
            </a:endParaRPr>
          </a:p>
          <a:p>
            <a:pPr marL="251460" indent="-251460"/>
            <a:endParaRPr lang="nb-NO">
              <a:cs typeface="Calibri" panose="020F0502020204030204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44ED7416-F514-6DF6-38CC-D4CB1D804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5900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1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1 - realfag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525950"/>
              </p:ext>
            </p:extLst>
          </p:nvPr>
        </p:nvGraphicFramePr>
        <p:xfrm>
          <a:off x="576072" y="1551939"/>
          <a:ext cx="10615389" cy="405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1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9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0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26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536">
                <a:tc rowSpan="4">
                  <a:txBody>
                    <a:bodyPr/>
                    <a:lstStyle/>
                    <a:p>
                      <a:r>
                        <a:rPr lang="nb-NO"/>
                        <a:t>Realfag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Matematikk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R1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R2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536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Fysikk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Fysikk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Fysikk </a:t>
                      </a:r>
                      <a:r>
                        <a:rPr lang="nb-NO" baseline="0"/>
                        <a:t>2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211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Kjemi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Kjemi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Kjemi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3122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/>
                        <a:t>Biologi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nb-NO"/>
                      </a:br>
                      <a:r>
                        <a:rPr lang="nb-NO"/>
                        <a:t>Biologi 1</a:t>
                      </a:r>
                    </a:p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DEAACAB5-4432-75F3-606E-5FF3F79BC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5004" y="158446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34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2 - realfag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614632"/>
              </p:ext>
            </p:extLst>
          </p:nvPr>
        </p:nvGraphicFramePr>
        <p:xfrm>
          <a:off x="576071" y="1789042"/>
          <a:ext cx="10744599" cy="4279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8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5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1377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4433">
                <a:tc rowSpan="3">
                  <a:txBody>
                    <a:bodyPr/>
                    <a:lstStyle/>
                    <a:p>
                      <a:r>
                        <a:rPr lang="nb-NO"/>
                        <a:t>Realfag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Matematikk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S1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S2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443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Kjemi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Kjemi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Kjemi </a:t>
                      </a:r>
                      <a:r>
                        <a:rPr lang="nb-NO" baseline="0"/>
                        <a:t>2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43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/>
                        <a:t>Biologi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Biologi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433">
                <a:tc>
                  <a:txBody>
                    <a:bodyPr/>
                    <a:lstStyle/>
                    <a:p>
                      <a:r>
                        <a:rPr lang="nb-NO"/>
                        <a:t>Språk, samfunn og økonomi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Engelsk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Engelsk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lvl="0" algn="ctr">
                        <a:buNone/>
                      </a:pPr>
                      <a:r>
                        <a:rPr lang="nb-NO"/>
                        <a:t>Engelsk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10645A4D-9031-9275-261F-F9CE7F350F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1470" y="147560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1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Eksempel 3 – språk, samfunn og økonomi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825089"/>
              </p:ext>
            </p:extLst>
          </p:nvPr>
        </p:nvGraphicFramePr>
        <p:xfrm>
          <a:off x="576071" y="1551940"/>
          <a:ext cx="10665084" cy="4739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6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2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9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181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4419">
                <a:tc rowSpan="3">
                  <a:txBody>
                    <a:bodyPr/>
                    <a:lstStyle/>
                    <a:p>
                      <a:r>
                        <a:rPr lang="nb-NO"/>
                        <a:t>Språk</a:t>
                      </a:r>
                      <a:r>
                        <a:rPr lang="nb-NO" baseline="0"/>
                        <a:t>, samfunn og økonomi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Engelsk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Engelsk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Engelsk 2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4419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Kommunikasjon og kultur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Kommunikasjon og kultur 1 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419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Sosiologi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Sosiologi</a:t>
                      </a:r>
                      <a:r>
                        <a:rPr lang="nb-NO" baseline="0"/>
                        <a:t> og sosialantropologi 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Sosialkunnskap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93">
                <a:tc>
                  <a:txBody>
                    <a:bodyPr/>
                    <a:lstStyle/>
                    <a:p>
                      <a:r>
                        <a:rPr lang="nb-NO"/>
                        <a:t>Idrett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Toppidrett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Toppidrett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66FE8603-8F36-D2C4-82E3-9DFB1D938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1155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5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1E717-659F-B4E4-76A1-5DD3BB420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1B95E1-5A20-1434-DF84-3E1F6A86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Eksempel 3 – språk, samfunn og økonomi - ikke godkjent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C6107E14-03E0-78CC-2DA3-2999084D1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260202"/>
              </p:ext>
            </p:extLst>
          </p:nvPr>
        </p:nvGraphicFramePr>
        <p:xfrm>
          <a:off x="576071" y="1551940"/>
          <a:ext cx="10665084" cy="484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6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2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9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181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4419">
                <a:tc rowSpan="3">
                  <a:txBody>
                    <a:bodyPr/>
                    <a:lstStyle/>
                    <a:p>
                      <a:r>
                        <a:rPr lang="nb-NO"/>
                        <a:t>Språk</a:t>
                      </a:r>
                      <a:r>
                        <a:rPr lang="nb-NO" baseline="0"/>
                        <a:t>, samfunn og økonomi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Engelsk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Engelsk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Engelsk 2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4419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 baseline="0"/>
                        <a:t>Kommunikasjon og kultur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Kommunikasjon og kultur 1 </a:t>
                      </a:r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419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Biologi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Biologi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 baseline="0"/>
                        <a:t>Biologi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93"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2. fremmedspråk (I+II)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lvl="0" algn="ctr">
                        <a:buNone/>
                      </a:pPr>
                      <a:r>
                        <a:rPr lang="nb-NO"/>
                        <a:t>2. Spansk I+II</a:t>
                      </a:r>
                    </a:p>
                    <a:p>
                      <a:pPr algn="ctr"/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E2D7CE72-3673-0BBB-6F50-933C5BB35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7099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06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Eksempel 4 – språk, samfunn og økonomi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034202"/>
              </p:ext>
            </p:extLst>
          </p:nvPr>
        </p:nvGraphicFramePr>
        <p:xfrm>
          <a:off x="576073" y="1753465"/>
          <a:ext cx="10386565" cy="4844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9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9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0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8821">
                <a:tc>
                  <a:txBody>
                    <a:bodyPr/>
                    <a:lstStyle/>
                    <a:p>
                      <a:r>
                        <a:rPr lang="nb-NO"/>
                        <a:t>Programområde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/>
                        <a:t>Fag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/>
                        <a:t>Vg3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897">
                <a:tc rowSpan="4">
                  <a:txBody>
                    <a:bodyPr/>
                    <a:lstStyle/>
                    <a:p>
                      <a:r>
                        <a:rPr lang="nb-NO"/>
                        <a:t>Språk</a:t>
                      </a:r>
                      <a:r>
                        <a:rPr lang="nb-NO" baseline="0"/>
                        <a:t>, samfunn og økonomi</a:t>
                      </a:r>
                    </a:p>
                    <a:p>
                      <a:pPr lvl="0">
                        <a:buNone/>
                      </a:pPr>
                      <a:endParaRPr lang="nb-NO" baseline="0"/>
                    </a:p>
                    <a:p>
                      <a:pPr lvl="0">
                        <a:buNone/>
                      </a:pPr>
                      <a:endParaRPr lang="nb-NO" baseline="0"/>
                    </a:p>
                    <a:p>
                      <a:pPr lvl="0">
                        <a:buNone/>
                      </a:pPr>
                      <a:endParaRPr lang="nb-NO" baseline="0"/>
                    </a:p>
                    <a:p>
                      <a:pPr lvl="0">
                        <a:buNone/>
                      </a:pPr>
                      <a:endParaRPr lang="nb-NO" baseline="0"/>
                    </a:p>
                    <a:p>
                      <a:pPr lvl="0">
                        <a:buNone/>
                      </a:pPr>
                      <a:endParaRPr lang="nb-NO" baseline="0"/>
                    </a:p>
                    <a:p>
                      <a:pPr lvl="0">
                        <a:buNone/>
                      </a:pPr>
                      <a:r>
                        <a:rPr lang="nb-NO" baseline="0"/>
                        <a:t>Realfag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Engelsk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Engelsk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Engelsk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71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Kommunikasjon og kultur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Kommunikasjon og kultur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algn="ctr"/>
                      <a:r>
                        <a:rPr lang="nb-NO"/>
                        <a:t>Kommunikasjon og kultur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271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Biologi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lvl="0" algn="ctr">
                        <a:buNone/>
                      </a:pPr>
                      <a:r>
                        <a:rPr lang="nb-NO"/>
                        <a:t>Biologi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  <a:p>
                      <a:pPr lvl="0" algn="ctr">
                        <a:buNone/>
                      </a:pPr>
                      <a:r>
                        <a:rPr lang="nb-NO"/>
                        <a:t>Biologi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897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8259"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  <a:p>
                      <a:r>
                        <a:rPr lang="nb-NO"/>
                        <a:t>2. Fremmedspråk</a:t>
                      </a:r>
                      <a:r>
                        <a:rPr lang="nb-NO" baseline="0"/>
                        <a:t> (I+II)</a:t>
                      </a:r>
                      <a:endParaRPr lang="nb-NO"/>
                    </a:p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/>
                        <a:t>Spansk I+II</a:t>
                      </a:r>
                    </a:p>
                    <a:p>
                      <a:pPr algn="ctr"/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666229"/>
                  </a:ext>
                </a:extLst>
              </a:tr>
            </a:tbl>
          </a:graphicData>
        </a:graphic>
      </p:graphicFrame>
      <p:pic>
        <p:nvPicPr>
          <p:cNvPr id="5" name="Picture 3" descr="C:\Users\halh\AppData\Local\Microsoft\Windows\Temporary Internet Files\Content.IE5\7TZ4I2C3\MC900432537[1].png">
            <a:extLst>
              <a:ext uri="{FF2B5EF4-FFF2-40B4-BE49-F238E27FC236}">
                <a16:creationId xmlns:a16="http://schemas.microsoft.com/office/drawing/2014/main" id="{25230C18-5196-4A0D-830F-974075E70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352" y="3971696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e 5" descr="Et bilde som inneholder tekst, symbol, logo, emblem&#10;&#10;Automatisk generert beskrivelse">
            <a:extLst>
              <a:ext uri="{FF2B5EF4-FFF2-40B4-BE49-F238E27FC236}">
                <a16:creationId xmlns:a16="http://schemas.microsoft.com/office/drawing/2014/main" id="{FAFA72C9-EBED-7793-8692-BC1EFA7285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7099" y="180217"/>
            <a:ext cx="55882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618940"/>
      </p:ext>
    </p:extLst>
  </p:cSld>
  <p:clrMapOvr>
    <a:masterClrMapping/>
  </p:clrMapOvr>
</p:sld>
</file>

<file path=ppt/theme/theme1.xml><?xml version="1.0" encoding="utf-8"?>
<a:theme xmlns:a="http://schemas.openxmlformats.org/drawingml/2006/main" name="Vestfold og Telemark">
  <a:themeElements>
    <a:clrScheme name="Egendefinert 23">
      <a:dk1>
        <a:srgbClr val="000000"/>
      </a:dk1>
      <a:lt1>
        <a:srgbClr val="FFFFFF"/>
      </a:lt1>
      <a:dk2>
        <a:srgbClr val="005260"/>
      </a:dk2>
      <a:lt2>
        <a:srgbClr val="CEEBE9"/>
      </a:lt2>
      <a:accent1>
        <a:srgbClr val="7DBEBA"/>
      </a:accent1>
      <a:accent2>
        <a:srgbClr val="CFC98B"/>
      </a:accent2>
      <a:accent3>
        <a:srgbClr val="EB8380"/>
      </a:accent3>
      <a:accent4>
        <a:srgbClr val="AD879E"/>
      </a:accent4>
      <a:accent5>
        <a:srgbClr val="90BC7F"/>
      </a:accent5>
      <a:accent6>
        <a:srgbClr val="87A5AF"/>
      </a:accent6>
      <a:hlink>
        <a:srgbClr val="7DBEBA"/>
      </a:hlink>
      <a:folHlink>
        <a:srgbClr val="B0B2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VTFK-PowerPoint-Tom-Mal-Porsgrunn-Vgs" id="{6109E554-65EF-7E4E-9F9A-A425A3D2FF28}" vid="{0F15BBD9-5A87-E34C-8229-CBCC03F7B80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3C67BC9F370A478E3D785FEDB124FA" ma:contentTypeVersion="14" ma:contentTypeDescription="Opprett et nytt dokument." ma:contentTypeScope="" ma:versionID="de79818eae38e915e64ab922625a782a">
  <xsd:schema xmlns:xsd="http://www.w3.org/2001/XMLSchema" xmlns:xs="http://www.w3.org/2001/XMLSchema" xmlns:p="http://schemas.microsoft.com/office/2006/metadata/properties" xmlns:ns2="7ae4afdb-cfcb-4e93-92ca-91f23aab5081" xmlns:ns3="8d709811-7850-459b-9d2c-e03747ab556d" targetNamespace="http://schemas.microsoft.com/office/2006/metadata/properties" ma:root="true" ma:fieldsID="08ef27a9d391502180f44097774ddddc" ns2:_="" ns3:_="">
    <xsd:import namespace="7ae4afdb-cfcb-4e93-92ca-91f23aab5081"/>
    <xsd:import namespace="8d709811-7850-459b-9d2c-e03747ab55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e4afdb-cfcb-4e93-92ca-91f23aab50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09811-7850-459b-9d2c-e03747ab556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FE1B39-9CC1-4333-AEBC-076B25B930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BAA068-9A3D-44CC-ABF2-A92E24E356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e4afdb-cfcb-4e93-92ca-91f23aab5081"/>
    <ds:schemaRef ds:uri="8d709811-7850-459b-9d2c-e03747ab55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D5DCBB-7B73-4961-B2F7-20E5400BB22D}">
  <ds:schemaRefs>
    <ds:schemaRef ds:uri="http://www.w3.org/XML/1998/namespace"/>
    <ds:schemaRef ds:uri="http://schemas.openxmlformats.org/package/2006/metadata/core-properties"/>
    <ds:schemaRef ds:uri="7ae4afdb-cfcb-4e93-92ca-91f23aab5081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8d709811-7850-459b-9d2c-e03747ab556d"/>
    <ds:schemaRef ds:uri="http://schemas.microsoft.com/office/2006/metadata/properties"/>
    <ds:schemaRef ds:uri="http://purl.org/dc/dcmitype/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08f3813c-9f29-482f-9aec-16ef7cbf477a}" enabled="0" method="" siteId="{08f3813c-9f29-482f-9aec-16ef7cbf477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vtfk-powerpoint-tom-mal-porsgrunn-vgs</Template>
  <TotalTime>0</TotalTime>
  <Words>439</Words>
  <Application>Microsoft Office PowerPoint</Application>
  <PresentationFormat>Widescreen</PresentationFormat>
  <Paragraphs>231</Paragraphs>
  <Slides>11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Vestfold og Telemark</vt:lpstr>
      <vt:lpstr>Velkommen til informasjon om valg av programfag på studiespesialisering </vt:lpstr>
      <vt:lpstr>Fagvalg og frister </vt:lpstr>
      <vt:lpstr>Hva er fellesfag og programfag? </vt:lpstr>
      <vt:lpstr>Vitnemål - regler kort fortalt</vt:lpstr>
      <vt:lpstr>Eksempel 1 - realfag </vt:lpstr>
      <vt:lpstr>Eksempel 2 - realfag </vt:lpstr>
      <vt:lpstr>Eksempel 3 – språk, samfunn og økonomi </vt:lpstr>
      <vt:lpstr>Eksempel 3 – språk, samfunn og økonomi - ikke godkjent</vt:lpstr>
      <vt:lpstr>Eksempel 4 – språk, samfunn og økonomi </vt:lpstr>
      <vt:lpstr>SMART?</vt:lpstr>
      <vt:lpstr>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Generelt</dc:title>
  <dc:creator>Heidi Solberg Halvorsen</dc:creator>
  <cp:lastModifiedBy>Gyri Grønmark</cp:lastModifiedBy>
  <cp:revision>2</cp:revision>
  <dcterms:created xsi:type="dcterms:W3CDTF">2022-01-11T08:22:59Z</dcterms:created>
  <dcterms:modified xsi:type="dcterms:W3CDTF">2024-02-16T08:03:27Z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0x0101005D3C67BC9F370A478E3D785FEDB124FA</vt:lpwstr>
  </property>
</Properties>
</file>